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731" r:id="rId2"/>
    <p:sldId id="733" r:id="rId3"/>
    <p:sldId id="748" r:id="rId4"/>
    <p:sldId id="724" r:id="rId5"/>
    <p:sldId id="746" r:id="rId6"/>
    <p:sldId id="747" r:id="rId7"/>
    <p:sldId id="726" r:id="rId8"/>
    <p:sldId id="741" r:id="rId9"/>
    <p:sldId id="742" r:id="rId10"/>
    <p:sldId id="744" r:id="rId11"/>
    <p:sldId id="745" r:id="rId12"/>
    <p:sldId id="573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Li" initials="EL" lastIdx="1" clrIdx="0"/>
  <p:cmAuthor id="2" name="Sharong Lin" initials="SL" lastIdx="2" clrIdx="1">
    <p:extLst>
      <p:ext uri="{19B8F6BF-5375-455C-9EA6-DF929625EA0E}">
        <p15:presenceInfo xmlns:p15="http://schemas.microsoft.com/office/powerpoint/2012/main" userId="65334ecf136754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FF9900"/>
    <a:srgbClr val="3399FF"/>
    <a:srgbClr val="3333FF"/>
    <a:srgbClr val="CFADAA"/>
    <a:srgbClr val="008000"/>
    <a:srgbClr val="DE7E18"/>
    <a:srgbClr val="ED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117" autoAdjust="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01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5EEF7-1DFC-49FC-ABBA-26898AE3E52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F3E95-6837-4EC7-B2AA-3305BBC6D41B}">
      <dgm:prSet phldrT="[Text]"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眾水之上大淫婦 </a:t>
          </a:r>
          <a:r>
            <a:rPr lang="en-US" altLang="zh-TW" sz="2400" b="0" dirty="0">
              <a:latin typeface="+mn-ea"/>
              <a:ea typeface="+mn-ea"/>
            </a:rPr>
            <a:t>(17:1-2,15)</a:t>
          </a:r>
          <a:endParaRPr lang="en-US" sz="2400" b="0" dirty="0">
            <a:latin typeface="+mn-ea"/>
            <a:ea typeface="+mn-ea"/>
          </a:endParaRPr>
        </a:p>
      </dgm:t>
    </dgm:pt>
    <dgm:pt modelId="{528944E2-C6EF-4877-BA2D-42C4B56B6F81}" type="parTrans" cxnId="{40E5E01F-1D9B-47E3-A9BE-1F334A8D6E41}">
      <dgm:prSet/>
      <dgm:spPr/>
      <dgm:t>
        <a:bodyPr/>
        <a:lstStyle/>
        <a:p>
          <a:endParaRPr lang="en-US" sz="2400" b="0">
            <a:latin typeface="+mn-ea"/>
            <a:ea typeface="+mn-ea"/>
          </a:endParaRPr>
        </a:p>
      </dgm:t>
    </dgm:pt>
    <dgm:pt modelId="{71296B99-6B20-430C-B24C-9E1D89EB6E0F}" type="sibTrans" cxnId="{40E5E01F-1D9B-47E3-A9BE-1F334A8D6E41}">
      <dgm:prSet/>
      <dgm:spPr/>
      <dgm:t>
        <a:bodyPr/>
        <a:lstStyle/>
        <a:p>
          <a:endParaRPr lang="en-US" sz="2400" b="0">
            <a:latin typeface="+mn-ea"/>
            <a:ea typeface="+mn-ea"/>
          </a:endParaRPr>
        </a:p>
      </dgm:t>
    </dgm:pt>
    <dgm:pt modelId="{CF9921FC-36FB-42BE-9115-4AB273FD4939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大淫婦的異象 </a:t>
          </a:r>
          <a:r>
            <a:rPr lang="en-US" altLang="zh-TW" sz="2400" b="0" dirty="0">
              <a:latin typeface="+mn-ea"/>
              <a:ea typeface="+mn-ea"/>
            </a:rPr>
            <a:t>(17:3-6)</a:t>
          </a:r>
          <a:endParaRPr lang="en-US" sz="2400" b="0" dirty="0">
            <a:latin typeface="+mn-ea"/>
            <a:ea typeface="+mn-ea"/>
          </a:endParaRPr>
        </a:p>
      </dgm:t>
    </dgm:pt>
    <dgm:pt modelId="{1AA5875B-9DF8-4465-8FE8-F2307976E2F7}" type="parTrans" cxnId="{7E18AA6B-4606-4EFC-8858-86A69E91B153}">
      <dgm:prSet/>
      <dgm:spPr/>
      <dgm:t>
        <a:bodyPr/>
        <a:lstStyle/>
        <a:p>
          <a:endParaRPr lang="en-US" sz="2400" b="0"/>
        </a:p>
      </dgm:t>
    </dgm:pt>
    <dgm:pt modelId="{9F46F722-F030-47B6-B079-10D31EAE2E35}" type="sibTrans" cxnId="{7E18AA6B-4606-4EFC-8858-86A69E91B153}">
      <dgm:prSet/>
      <dgm:spPr/>
      <dgm:t>
        <a:bodyPr/>
        <a:lstStyle/>
        <a:p>
          <a:endParaRPr lang="en-US" sz="2400" b="0"/>
        </a:p>
      </dgm:t>
    </dgm:pt>
    <dgm:pt modelId="{9472B1D4-1807-4035-9FED-83067B208DC7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大淫婦象徵巴比倫 </a:t>
          </a:r>
          <a:r>
            <a:rPr lang="en-US" altLang="zh-TW" sz="2400" b="0" dirty="0">
              <a:latin typeface="+mn-ea"/>
              <a:ea typeface="+mn-ea"/>
            </a:rPr>
            <a:t>(17:5,18)</a:t>
          </a:r>
          <a:endParaRPr lang="en-US" sz="2400" b="0" dirty="0">
            <a:latin typeface="+mn-ea"/>
            <a:ea typeface="+mn-ea"/>
          </a:endParaRPr>
        </a:p>
      </dgm:t>
    </dgm:pt>
    <dgm:pt modelId="{05DAA05A-E2F9-4E8A-B75F-88D80DFAAE9F}" type="parTrans" cxnId="{0E906A84-24A7-48A8-80D1-4BA97CCD69A1}">
      <dgm:prSet/>
      <dgm:spPr/>
      <dgm:t>
        <a:bodyPr/>
        <a:lstStyle/>
        <a:p>
          <a:endParaRPr lang="en-US" sz="2400" b="0"/>
        </a:p>
      </dgm:t>
    </dgm:pt>
    <dgm:pt modelId="{93D84124-D11C-4F2B-9CC3-789C90C814D8}" type="sibTrans" cxnId="{0E906A84-24A7-48A8-80D1-4BA97CCD69A1}">
      <dgm:prSet/>
      <dgm:spPr/>
      <dgm:t>
        <a:bodyPr/>
        <a:lstStyle/>
        <a:p>
          <a:endParaRPr lang="en-US" sz="2400" b="0"/>
        </a:p>
      </dgm:t>
    </dgm:pt>
    <dgm:pt modelId="{4622A9E0-C0F5-4DD7-A1A3-7970764C9841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獸的奧秘 </a:t>
          </a:r>
          <a:r>
            <a:rPr lang="en-US" altLang="zh-TW" sz="2400" b="0" dirty="0">
              <a:latin typeface="+mn-ea"/>
              <a:ea typeface="+mn-ea"/>
            </a:rPr>
            <a:t>(17:7-8)</a:t>
          </a:r>
          <a:endParaRPr lang="en-US" sz="2400" b="0" dirty="0">
            <a:latin typeface="+mn-ea"/>
            <a:ea typeface="+mn-ea"/>
          </a:endParaRPr>
        </a:p>
      </dgm:t>
    </dgm:pt>
    <dgm:pt modelId="{4D399C7C-DA61-448B-9C21-338E12597F98}" type="parTrans" cxnId="{92D4CBBD-4CB0-409F-A87B-686B193176A4}">
      <dgm:prSet/>
      <dgm:spPr/>
      <dgm:t>
        <a:bodyPr/>
        <a:lstStyle/>
        <a:p>
          <a:endParaRPr lang="en-US" sz="2400" b="0"/>
        </a:p>
      </dgm:t>
    </dgm:pt>
    <dgm:pt modelId="{159F5BD9-248E-4BD9-A660-01C84E717BBC}" type="sibTrans" cxnId="{92D4CBBD-4CB0-409F-A87B-686B193176A4}">
      <dgm:prSet/>
      <dgm:spPr/>
      <dgm:t>
        <a:bodyPr/>
        <a:lstStyle/>
        <a:p>
          <a:endParaRPr lang="en-US" sz="2400" b="0"/>
        </a:p>
      </dgm:t>
    </dgm:pt>
    <dgm:pt modelId="{9737A2C8-C46A-4298-8577-487CC61A5BF9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七頭十角 </a:t>
          </a:r>
          <a:r>
            <a:rPr lang="en-US" altLang="zh-TW" sz="2400" b="0" dirty="0">
              <a:latin typeface="+mn-ea"/>
              <a:ea typeface="+mn-ea"/>
            </a:rPr>
            <a:t>(17:9-13)</a:t>
          </a:r>
          <a:endParaRPr lang="en-US" sz="2400" b="0" dirty="0">
            <a:latin typeface="+mn-ea"/>
            <a:ea typeface="+mn-ea"/>
          </a:endParaRPr>
        </a:p>
      </dgm:t>
    </dgm:pt>
    <dgm:pt modelId="{9AF6C0EA-B8AE-4E4A-B7FB-FD83B72E1496}" type="parTrans" cxnId="{163132B7-12CC-42C5-B846-F521C574E13E}">
      <dgm:prSet/>
      <dgm:spPr/>
      <dgm:t>
        <a:bodyPr/>
        <a:lstStyle/>
        <a:p>
          <a:endParaRPr lang="en-US" sz="2400" b="0"/>
        </a:p>
      </dgm:t>
    </dgm:pt>
    <dgm:pt modelId="{68722CFA-9A5D-4CEC-8465-76F33757DE7F}" type="sibTrans" cxnId="{163132B7-12CC-42C5-B846-F521C574E13E}">
      <dgm:prSet/>
      <dgm:spPr/>
      <dgm:t>
        <a:bodyPr/>
        <a:lstStyle/>
        <a:p>
          <a:endParaRPr lang="en-US" sz="2400" b="0"/>
        </a:p>
      </dgm:t>
    </dgm:pt>
    <dgm:pt modelId="{A0C59A66-EC8C-4E0D-9B82-5099DF6E0419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十角與獸滅大淫婦 </a:t>
          </a:r>
          <a:r>
            <a:rPr lang="en-US" altLang="zh-TW" sz="2400" b="0" dirty="0">
              <a:latin typeface="+mn-ea"/>
              <a:ea typeface="+mn-ea"/>
            </a:rPr>
            <a:t>(17:16-17)</a:t>
          </a:r>
          <a:endParaRPr lang="en-US" sz="2400" b="0" dirty="0">
            <a:latin typeface="+mn-ea"/>
            <a:ea typeface="+mn-ea"/>
          </a:endParaRPr>
        </a:p>
      </dgm:t>
    </dgm:pt>
    <dgm:pt modelId="{0F8E8008-F235-40AD-B6E7-A84C59BC78BC}" type="parTrans" cxnId="{A9D67EDD-06D5-4A93-8A82-765CBF9A6596}">
      <dgm:prSet/>
      <dgm:spPr/>
      <dgm:t>
        <a:bodyPr/>
        <a:lstStyle/>
        <a:p>
          <a:endParaRPr lang="en-US" sz="2400" b="0"/>
        </a:p>
      </dgm:t>
    </dgm:pt>
    <dgm:pt modelId="{88E1026B-18AA-41B4-A1FB-95E758759FA4}" type="sibTrans" cxnId="{A9D67EDD-06D5-4A93-8A82-765CBF9A6596}">
      <dgm:prSet/>
      <dgm:spPr/>
      <dgm:t>
        <a:bodyPr/>
        <a:lstStyle/>
        <a:p>
          <a:endParaRPr lang="en-US" sz="2400" b="0"/>
        </a:p>
      </dgm:t>
    </dgm:pt>
    <dgm:pt modelId="{6ACA9C76-DBD3-4493-B69E-76DFA5E6B009}">
      <dgm:prSet custT="1"/>
      <dgm:spPr/>
      <dgm:t>
        <a:bodyPr/>
        <a:lstStyle/>
        <a:p>
          <a:r>
            <a:rPr lang="zh-TW" altLang="en-US" sz="2400" b="0" dirty="0">
              <a:latin typeface="+mn-ea"/>
              <a:ea typeface="+mn-ea"/>
            </a:rPr>
            <a:t>  羔羊滅十角與獸 </a:t>
          </a:r>
          <a:r>
            <a:rPr lang="en-US" altLang="zh-TW" sz="2400" b="0" dirty="0">
              <a:latin typeface="+mn-ea"/>
              <a:ea typeface="+mn-ea"/>
            </a:rPr>
            <a:t>(17:14)</a:t>
          </a:r>
          <a:endParaRPr lang="en-US" sz="2400" b="0" dirty="0">
            <a:latin typeface="+mn-ea"/>
            <a:ea typeface="+mn-ea"/>
          </a:endParaRPr>
        </a:p>
      </dgm:t>
    </dgm:pt>
    <dgm:pt modelId="{392F3E61-0EF3-4B34-9817-B28DA5CA2F4B}" type="parTrans" cxnId="{23E2AAF4-346E-4046-909F-05C5181685A7}">
      <dgm:prSet/>
      <dgm:spPr/>
      <dgm:t>
        <a:bodyPr/>
        <a:lstStyle/>
        <a:p>
          <a:endParaRPr lang="en-US" sz="2400" b="0"/>
        </a:p>
      </dgm:t>
    </dgm:pt>
    <dgm:pt modelId="{831CFEC0-8BCE-45D6-A99E-1843BC072CE6}" type="sibTrans" cxnId="{23E2AAF4-346E-4046-909F-05C5181685A7}">
      <dgm:prSet/>
      <dgm:spPr/>
      <dgm:t>
        <a:bodyPr/>
        <a:lstStyle/>
        <a:p>
          <a:endParaRPr lang="en-US" sz="2400" b="0"/>
        </a:p>
      </dgm:t>
    </dgm:pt>
    <dgm:pt modelId="{8FE59499-8EAE-476B-8044-ACA781034B60}" type="pres">
      <dgm:prSet presAssocID="{7C05EEF7-1DFC-49FC-ABBA-26898AE3E522}" presName="Name0" presStyleCnt="0">
        <dgm:presLayoutVars>
          <dgm:chMax val="7"/>
          <dgm:chPref val="7"/>
          <dgm:dir/>
        </dgm:presLayoutVars>
      </dgm:prSet>
      <dgm:spPr/>
    </dgm:pt>
    <dgm:pt modelId="{08201764-A9C4-4047-AABC-9DE19EE4ED93}" type="pres">
      <dgm:prSet presAssocID="{7C05EEF7-1DFC-49FC-ABBA-26898AE3E522}" presName="Name1" presStyleCnt="0"/>
      <dgm:spPr/>
    </dgm:pt>
    <dgm:pt modelId="{EC12B4E7-5871-4B64-B5E4-CAC43E7153F5}" type="pres">
      <dgm:prSet presAssocID="{7C05EEF7-1DFC-49FC-ABBA-26898AE3E522}" presName="cycle" presStyleCnt="0"/>
      <dgm:spPr/>
    </dgm:pt>
    <dgm:pt modelId="{3EE27D16-091E-4C38-99B6-D1EFF80DB571}" type="pres">
      <dgm:prSet presAssocID="{7C05EEF7-1DFC-49FC-ABBA-26898AE3E522}" presName="srcNode" presStyleLbl="node1" presStyleIdx="0" presStyleCnt="7"/>
      <dgm:spPr/>
    </dgm:pt>
    <dgm:pt modelId="{0EF5C856-D163-4B11-A3CD-06E943C8D6F0}" type="pres">
      <dgm:prSet presAssocID="{7C05EEF7-1DFC-49FC-ABBA-26898AE3E522}" presName="conn" presStyleLbl="parChTrans1D2" presStyleIdx="0" presStyleCnt="1"/>
      <dgm:spPr/>
    </dgm:pt>
    <dgm:pt modelId="{574025A3-0BF6-4A3F-A8DA-39FC958F4A92}" type="pres">
      <dgm:prSet presAssocID="{7C05EEF7-1DFC-49FC-ABBA-26898AE3E522}" presName="extraNode" presStyleLbl="node1" presStyleIdx="0" presStyleCnt="7"/>
      <dgm:spPr/>
    </dgm:pt>
    <dgm:pt modelId="{D731F6B3-CE6C-47BA-8DE9-30118FEB0A54}" type="pres">
      <dgm:prSet presAssocID="{7C05EEF7-1DFC-49FC-ABBA-26898AE3E522}" presName="dstNode" presStyleLbl="node1" presStyleIdx="0" presStyleCnt="7"/>
      <dgm:spPr/>
    </dgm:pt>
    <dgm:pt modelId="{ECE7CD26-404A-499A-9A49-894ECCA07080}" type="pres">
      <dgm:prSet presAssocID="{AE9F3E95-6837-4EC7-B2AA-3305BBC6D41B}" presName="text_1" presStyleLbl="node1" presStyleIdx="0" presStyleCnt="7">
        <dgm:presLayoutVars>
          <dgm:bulletEnabled val="1"/>
        </dgm:presLayoutVars>
      </dgm:prSet>
      <dgm:spPr/>
    </dgm:pt>
    <dgm:pt modelId="{C989D258-7753-4456-9974-EDFC3DDE6365}" type="pres">
      <dgm:prSet presAssocID="{AE9F3E95-6837-4EC7-B2AA-3305BBC6D41B}" presName="accent_1" presStyleCnt="0"/>
      <dgm:spPr/>
    </dgm:pt>
    <dgm:pt modelId="{B071C7F9-1DB5-4C12-B3FB-B94915C4EF35}" type="pres">
      <dgm:prSet presAssocID="{AE9F3E95-6837-4EC7-B2AA-3305BBC6D41B}" presName="accentRepeatNode" presStyleLbl="solidFgAcc1" presStyleIdx="0" presStyleCnt="7"/>
      <dgm:spPr/>
    </dgm:pt>
    <dgm:pt modelId="{DB5B8DB8-C176-4BD7-B905-61E212BFB022}" type="pres">
      <dgm:prSet presAssocID="{CF9921FC-36FB-42BE-9115-4AB273FD4939}" presName="text_2" presStyleLbl="node1" presStyleIdx="1" presStyleCnt="7">
        <dgm:presLayoutVars>
          <dgm:bulletEnabled val="1"/>
        </dgm:presLayoutVars>
      </dgm:prSet>
      <dgm:spPr/>
    </dgm:pt>
    <dgm:pt modelId="{4C098B9A-025F-421E-BD2A-ACF04F55DADC}" type="pres">
      <dgm:prSet presAssocID="{CF9921FC-36FB-42BE-9115-4AB273FD4939}" presName="accent_2" presStyleCnt="0"/>
      <dgm:spPr/>
    </dgm:pt>
    <dgm:pt modelId="{5983454D-7A09-4147-B35A-6CCF4CB2AC49}" type="pres">
      <dgm:prSet presAssocID="{CF9921FC-36FB-42BE-9115-4AB273FD4939}" presName="accentRepeatNode" presStyleLbl="solidFgAcc1" presStyleIdx="1" presStyleCnt="7"/>
      <dgm:spPr/>
    </dgm:pt>
    <dgm:pt modelId="{EB345F00-707A-4719-9513-F6B5DBDA4B62}" type="pres">
      <dgm:prSet presAssocID="{9472B1D4-1807-4035-9FED-83067B208DC7}" presName="text_3" presStyleLbl="node1" presStyleIdx="2" presStyleCnt="7">
        <dgm:presLayoutVars>
          <dgm:bulletEnabled val="1"/>
        </dgm:presLayoutVars>
      </dgm:prSet>
      <dgm:spPr/>
    </dgm:pt>
    <dgm:pt modelId="{DDCC8C7B-F5D0-4635-9F01-417A05A4EFF4}" type="pres">
      <dgm:prSet presAssocID="{9472B1D4-1807-4035-9FED-83067B208DC7}" presName="accent_3" presStyleCnt="0"/>
      <dgm:spPr/>
    </dgm:pt>
    <dgm:pt modelId="{9C58C80E-BD08-4692-B64C-A63AF2219ACA}" type="pres">
      <dgm:prSet presAssocID="{9472B1D4-1807-4035-9FED-83067B208DC7}" presName="accentRepeatNode" presStyleLbl="solidFgAcc1" presStyleIdx="2" presStyleCnt="7"/>
      <dgm:spPr/>
    </dgm:pt>
    <dgm:pt modelId="{24DB10D2-C8B8-4EB8-941B-15CBB026A2C4}" type="pres">
      <dgm:prSet presAssocID="{4622A9E0-C0F5-4DD7-A1A3-7970764C9841}" presName="text_4" presStyleLbl="node1" presStyleIdx="3" presStyleCnt="7">
        <dgm:presLayoutVars>
          <dgm:bulletEnabled val="1"/>
        </dgm:presLayoutVars>
      </dgm:prSet>
      <dgm:spPr/>
    </dgm:pt>
    <dgm:pt modelId="{BC273C2F-0E43-4667-BF1B-7CA5A01DD616}" type="pres">
      <dgm:prSet presAssocID="{4622A9E0-C0F5-4DD7-A1A3-7970764C9841}" presName="accent_4" presStyleCnt="0"/>
      <dgm:spPr/>
    </dgm:pt>
    <dgm:pt modelId="{43DE9983-35AF-4DC1-925B-23F9DA7EED6C}" type="pres">
      <dgm:prSet presAssocID="{4622A9E0-C0F5-4DD7-A1A3-7970764C9841}" presName="accentRepeatNode" presStyleLbl="solidFgAcc1" presStyleIdx="3" presStyleCnt="7"/>
      <dgm:spPr/>
    </dgm:pt>
    <dgm:pt modelId="{D427AF8C-06FB-4582-B67E-728CB4CE164E}" type="pres">
      <dgm:prSet presAssocID="{9737A2C8-C46A-4298-8577-487CC61A5BF9}" presName="text_5" presStyleLbl="node1" presStyleIdx="4" presStyleCnt="7">
        <dgm:presLayoutVars>
          <dgm:bulletEnabled val="1"/>
        </dgm:presLayoutVars>
      </dgm:prSet>
      <dgm:spPr/>
    </dgm:pt>
    <dgm:pt modelId="{51AD5C3C-88F9-4177-8FB4-94847F807632}" type="pres">
      <dgm:prSet presAssocID="{9737A2C8-C46A-4298-8577-487CC61A5BF9}" presName="accent_5" presStyleCnt="0"/>
      <dgm:spPr/>
    </dgm:pt>
    <dgm:pt modelId="{C06837CA-1CF1-4D64-A8F8-8C30A3347807}" type="pres">
      <dgm:prSet presAssocID="{9737A2C8-C46A-4298-8577-487CC61A5BF9}" presName="accentRepeatNode" presStyleLbl="solidFgAcc1" presStyleIdx="4" presStyleCnt="7"/>
      <dgm:spPr/>
    </dgm:pt>
    <dgm:pt modelId="{BAC995B8-B5F7-4BB9-BFCE-67441D8EADD1}" type="pres">
      <dgm:prSet presAssocID="{A0C59A66-EC8C-4E0D-9B82-5099DF6E0419}" presName="text_6" presStyleLbl="node1" presStyleIdx="5" presStyleCnt="7">
        <dgm:presLayoutVars>
          <dgm:bulletEnabled val="1"/>
        </dgm:presLayoutVars>
      </dgm:prSet>
      <dgm:spPr/>
    </dgm:pt>
    <dgm:pt modelId="{0D10F69E-4BB7-4A15-B288-A23DF43B7F39}" type="pres">
      <dgm:prSet presAssocID="{A0C59A66-EC8C-4E0D-9B82-5099DF6E0419}" presName="accent_6" presStyleCnt="0"/>
      <dgm:spPr/>
    </dgm:pt>
    <dgm:pt modelId="{C429158A-6172-4471-B83D-E7015879139E}" type="pres">
      <dgm:prSet presAssocID="{A0C59A66-EC8C-4E0D-9B82-5099DF6E0419}" presName="accentRepeatNode" presStyleLbl="solidFgAcc1" presStyleIdx="5" presStyleCnt="7"/>
      <dgm:spPr/>
    </dgm:pt>
    <dgm:pt modelId="{90D20C35-A7F5-4445-B158-1854A68341E7}" type="pres">
      <dgm:prSet presAssocID="{6ACA9C76-DBD3-4493-B69E-76DFA5E6B009}" presName="text_7" presStyleLbl="node1" presStyleIdx="6" presStyleCnt="7">
        <dgm:presLayoutVars>
          <dgm:bulletEnabled val="1"/>
        </dgm:presLayoutVars>
      </dgm:prSet>
      <dgm:spPr/>
    </dgm:pt>
    <dgm:pt modelId="{55CE866A-65A3-49AD-BB01-2151F7E1823E}" type="pres">
      <dgm:prSet presAssocID="{6ACA9C76-DBD3-4493-B69E-76DFA5E6B009}" presName="accent_7" presStyleCnt="0"/>
      <dgm:spPr/>
    </dgm:pt>
    <dgm:pt modelId="{B80E3345-3033-42ED-A6F0-0251A9F20759}" type="pres">
      <dgm:prSet presAssocID="{6ACA9C76-DBD3-4493-B69E-76DFA5E6B009}" presName="accentRepeatNode" presStyleLbl="solidFgAcc1" presStyleIdx="6" presStyleCnt="7"/>
      <dgm:spPr/>
    </dgm:pt>
  </dgm:ptLst>
  <dgm:cxnLst>
    <dgm:cxn modelId="{DA123F1B-17CA-4693-9768-53463ED34E1A}" type="presOf" srcId="{9737A2C8-C46A-4298-8577-487CC61A5BF9}" destId="{D427AF8C-06FB-4582-B67E-728CB4CE164E}" srcOrd="0" destOrd="0" presId="urn:microsoft.com/office/officeart/2008/layout/VerticalCurvedList"/>
    <dgm:cxn modelId="{40E5E01F-1D9B-47E3-A9BE-1F334A8D6E41}" srcId="{7C05EEF7-1DFC-49FC-ABBA-26898AE3E522}" destId="{AE9F3E95-6837-4EC7-B2AA-3305BBC6D41B}" srcOrd="0" destOrd="0" parTransId="{528944E2-C6EF-4877-BA2D-42C4B56B6F81}" sibTransId="{71296B99-6B20-430C-B24C-9E1D89EB6E0F}"/>
    <dgm:cxn modelId="{9BCBDD25-33D1-4C4D-AC2A-F997A77CB43A}" type="presOf" srcId="{9472B1D4-1807-4035-9FED-83067B208DC7}" destId="{EB345F00-707A-4719-9513-F6B5DBDA4B62}" srcOrd="0" destOrd="0" presId="urn:microsoft.com/office/officeart/2008/layout/VerticalCurvedList"/>
    <dgm:cxn modelId="{ACDC5A48-3DDE-457E-A59B-268AB429DD43}" type="presOf" srcId="{7C05EEF7-1DFC-49FC-ABBA-26898AE3E522}" destId="{8FE59499-8EAE-476B-8044-ACA781034B60}" srcOrd="0" destOrd="0" presId="urn:microsoft.com/office/officeart/2008/layout/VerticalCurvedList"/>
    <dgm:cxn modelId="{7E18AA6B-4606-4EFC-8858-86A69E91B153}" srcId="{7C05EEF7-1DFC-49FC-ABBA-26898AE3E522}" destId="{CF9921FC-36FB-42BE-9115-4AB273FD4939}" srcOrd="1" destOrd="0" parTransId="{1AA5875B-9DF8-4465-8FE8-F2307976E2F7}" sibTransId="{9F46F722-F030-47B6-B079-10D31EAE2E35}"/>
    <dgm:cxn modelId="{E3357351-B972-4C9A-8FE0-BB052E52BE83}" type="presOf" srcId="{4622A9E0-C0F5-4DD7-A1A3-7970764C9841}" destId="{24DB10D2-C8B8-4EB8-941B-15CBB026A2C4}" srcOrd="0" destOrd="0" presId="urn:microsoft.com/office/officeart/2008/layout/VerticalCurvedList"/>
    <dgm:cxn modelId="{32ADAA75-53A9-4415-B646-1AF3B55016EE}" type="presOf" srcId="{6ACA9C76-DBD3-4493-B69E-76DFA5E6B009}" destId="{90D20C35-A7F5-4445-B158-1854A68341E7}" srcOrd="0" destOrd="0" presId="urn:microsoft.com/office/officeart/2008/layout/VerticalCurvedList"/>
    <dgm:cxn modelId="{0E906A84-24A7-48A8-80D1-4BA97CCD69A1}" srcId="{7C05EEF7-1DFC-49FC-ABBA-26898AE3E522}" destId="{9472B1D4-1807-4035-9FED-83067B208DC7}" srcOrd="2" destOrd="0" parTransId="{05DAA05A-E2F9-4E8A-B75F-88D80DFAAE9F}" sibTransId="{93D84124-D11C-4F2B-9CC3-789C90C814D8}"/>
    <dgm:cxn modelId="{19DB5687-CFDB-4DED-BF96-6DB0FF934B30}" type="presOf" srcId="{71296B99-6B20-430C-B24C-9E1D89EB6E0F}" destId="{0EF5C856-D163-4B11-A3CD-06E943C8D6F0}" srcOrd="0" destOrd="0" presId="urn:microsoft.com/office/officeart/2008/layout/VerticalCurvedList"/>
    <dgm:cxn modelId="{34F624B7-5898-4BBF-ABDF-996FE454822B}" type="presOf" srcId="{A0C59A66-EC8C-4E0D-9B82-5099DF6E0419}" destId="{BAC995B8-B5F7-4BB9-BFCE-67441D8EADD1}" srcOrd="0" destOrd="0" presId="urn:microsoft.com/office/officeart/2008/layout/VerticalCurvedList"/>
    <dgm:cxn modelId="{163132B7-12CC-42C5-B846-F521C574E13E}" srcId="{7C05EEF7-1DFC-49FC-ABBA-26898AE3E522}" destId="{9737A2C8-C46A-4298-8577-487CC61A5BF9}" srcOrd="4" destOrd="0" parTransId="{9AF6C0EA-B8AE-4E4A-B7FB-FD83B72E1496}" sibTransId="{68722CFA-9A5D-4CEC-8465-76F33757DE7F}"/>
    <dgm:cxn modelId="{92D4CBBD-4CB0-409F-A87B-686B193176A4}" srcId="{7C05EEF7-1DFC-49FC-ABBA-26898AE3E522}" destId="{4622A9E0-C0F5-4DD7-A1A3-7970764C9841}" srcOrd="3" destOrd="0" parTransId="{4D399C7C-DA61-448B-9C21-338E12597F98}" sibTransId="{159F5BD9-248E-4BD9-A660-01C84E717BBC}"/>
    <dgm:cxn modelId="{7BC955C0-A71F-4F54-A637-4BB77ABF75E2}" type="presOf" srcId="{CF9921FC-36FB-42BE-9115-4AB273FD4939}" destId="{DB5B8DB8-C176-4BD7-B905-61E212BFB022}" srcOrd="0" destOrd="0" presId="urn:microsoft.com/office/officeart/2008/layout/VerticalCurvedList"/>
    <dgm:cxn modelId="{A9D67EDD-06D5-4A93-8A82-765CBF9A6596}" srcId="{7C05EEF7-1DFC-49FC-ABBA-26898AE3E522}" destId="{A0C59A66-EC8C-4E0D-9B82-5099DF6E0419}" srcOrd="5" destOrd="0" parTransId="{0F8E8008-F235-40AD-B6E7-A84C59BC78BC}" sibTransId="{88E1026B-18AA-41B4-A1FB-95E758759FA4}"/>
    <dgm:cxn modelId="{23E2AAF4-346E-4046-909F-05C5181685A7}" srcId="{7C05EEF7-1DFC-49FC-ABBA-26898AE3E522}" destId="{6ACA9C76-DBD3-4493-B69E-76DFA5E6B009}" srcOrd="6" destOrd="0" parTransId="{392F3E61-0EF3-4B34-9817-B28DA5CA2F4B}" sibTransId="{831CFEC0-8BCE-45D6-A99E-1843BC072CE6}"/>
    <dgm:cxn modelId="{E486B9FF-DC0F-4769-B1EC-28C03A372164}" type="presOf" srcId="{AE9F3E95-6837-4EC7-B2AA-3305BBC6D41B}" destId="{ECE7CD26-404A-499A-9A49-894ECCA07080}" srcOrd="0" destOrd="0" presId="urn:microsoft.com/office/officeart/2008/layout/VerticalCurvedList"/>
    <dgm:cxn modelId="{0C412C09-C8B2-43A3-8CE8-206079F98D40}" type="presParOf" srcId="{8FE59499-8EAE-476B-8044-ACA781034B60}" destId="{08201764-A9C4-4047-AABC-9DE19EE4ED93}" srcOrd="0" destOrd="0" presId="urn:microsoft.com/office/officeart/2008/layout/VerticalCurvedList"/>
    <dgm:cxn modelId="{D0A5BD6F-1C52-4A7A-B416-6AA8ACCAFB75}" type="presParOf" srcId="{08201764-A9C4-4047-AABC-9DE19EE4ED93}" destId="{EC12B4E7-5871-4B64-B5E4-CAC43E7153F5}" srcOrd="0" destOrd="0" presId="urn:microsoft.com/office/officeart/2008/layout/VerticalCurvedList"/>
    <dgm:cxn modelId="{A5AE508C-E139-47D9-8971-2A120A2C4A5D}" type="presParOf" srcId="{EC12B4E7-5871-4B64-B5E4-CAC43E7153F5}" destId="{3EE27D16-091E-4C38-99B6-D1EFF80DB571}" srcOrd="0" destOrd="0" presId="urn:microsoft.com/office/officeart/2008/layout/VerticalCurvedList"/>
    <dgm:cxn modelId="{7F538328-51B4-42AC-8678-399588413AAF}" type="presParOf" srcId="{EC12B4E7-5871-4B64-B5E4-CAC43E7153F5}" destId="{0EF5C856-D163-4B11-A3CD-06E943C8D6F0}" srcOrd="1" destOrd="0" presId="urn:microsoft.com/office/officeart/2008/layout/VerticalCurvedList"/>
    <dgm:cxn modelId="{0FD10F92-4B22-4E4B-94F5-DE18BD9F3B06}" type="presParOf" srcId="{EC12B4E7-5871-4B64-B5E4-CAC43E7153F5}" destId="{574025A3-0BF6-4A3F-A8DA-39FC958F4A92}" srcOrd="2" destOrd="0" presId="urn:microsoft.com/office/officeart/2008/layout/VerticalCurvedList"/>
    <dgm:cxn modelId="{36951D45-7AED-48B2-83F7-DA9EC7666724}" type="presParOf" srcId="{EC12B4E7-5871-4B64-B5E4-CAC43E7153F5}" destId="{D731F6B3-CE6C-47BA-8DE9-30118FEB0A54}" srcOrd="3" destOrd="0" presId="urn:microsoft.com/office/officeart/2008/layout/VerticalCurvedList"/>
    <dgm:cxn modelId="{AFCF625E-B875-4F8B-9E01-08947CB0A217}" type="presParOf" srcId="{08201764-A9C4-4047-AABC-9DE19EE4ED93}" destId="{ECE7CD26-404A-499A-9A49-894ECCA07080}" srcOrd="1" destOrd="0" presId="urn:microsoft.com/office/officeart/2008/layout/VerticalCurvedList"/>
    <dgm:cxn modelId="{90711B38-BE1E-45C5-9C47-8F4F6F0617ED}" type="presParOf" srcId="{08201764-A9C4-4047-AABC-9DE19EE4ED93}" destId="{C989D258-7753-4456-9974-EDFC3DDE6365}" srcOrd="2" destOrd="0" presId="urn:microsoft.com/office/officeart/2008/layout/VerticalCurvedList"/>
    <dgm:cxn modelId="{E5472F5A-4815-4EBF-9E8C-EC36E0332AA6}" type="presParOf" srcId="{C989D258-7753-4456-9974-EDFC3DDE6365}" destId="{B071C7F9-1DB5-4C12-B3FB-B94915C4EF35}" srcOrd="0" destOrd="0" presId="urn:microsoft.com/office/officeart/2008/layout/VerticalCurvedList"/>
    <dgm:cxn modelId="{D66F4890-3E76-4468-A2BA-BE2A01AE8D57}" type="presParOf" srcId="{08201764-A9C4-4047-AABC-9DE19EE4ED93}" destId="{DB5B8DB8-C176-4BD7-B905-61E212BFB022}" srcOrd="3" destOrd="0" presId="urn:microsoft.com/office/officeart/2008/layout/VerticalCurvedList"/>
    <dgm:cxn modelId="{56484D94-FBD6-4503-825A-4362208F7DB6}" type="presParOf" srcId="{08201764-A9C4-4047-AABC-9DE19EE4ED93}" destId="{4C098B9A-025F-421E-BD2A-ACF04F55DADC}" srcOrd="4" destOrd="0" presId="urn:microsoft.com/office/officeart/2008/layout/VerticalCurvedList"/>
    <dgm:cxn modelId="{B90C5788-894E-46E9-A94B-C7B88DF59CE3}" type="presParOf" srcId="{4C098B9A-025F-421E-BD2A-ACF04F55DADC}" destId="{5983454D-7A09-4147-B35A-6CCF4CB2AC49}" srcOrd="0" destOrd="0" presId="urn:microsoft.com/office/officeart/2008/layout/VerticalCurvedList"/>
    <dgm:cxn modelId="{7EAB935B-58EC-4306-9E11-E9CA6E4E0E57}" type="presParOf" srcId="{08201764-A9C4-4047-AABC-9DE19EE4ED93}" destId="{EB345F00-707A-4719-9513-F6B5DBDA4B62}" srcOrd="5" destOrd="0" presId="urn:microsoft.com/office/officeart/2008/layout/VerticalCurvedList"/>
    <dgm:cxn modelId="{54DDAC2B-4805-450D-9D74-B4F67B79F11D}" type="presParOf" srcId="{08201764-A9C4-4047-AABC-9DE19EE4ED93}" destId="{DDCC8C7B-F5D0-4635-9F01-417A05A4EFF4}" srcOrd="6" destOrd="0" presId="urn:microsoft.com/office/officeart/2008/layout/VerticalCurvedList"/>
    <dgm:cxn modelId="{60EB79D7-EA5A-4D7B-A08B-999BEE3B0EB6}" type="presParOf" srcId="{DDCC8C7B-F5D0-4635-9F01-417A05A4EFF4}" destId="{9C58C80E-BD08-4692-B64C-A63AF2219ACA}" srcOrd="0" destOrd="0" presId="urn:microsoft.com/office/officeart/2008/layout/VerticalCurvedList"/>
    <dgm:cxn modelId="{DA8E9C16-648E-430D-A3EA-7EA3D723D6A2}" type="presParOf" srcId="{08201764-A9C4-4047-AABC-9DE19EE4ED93}" destId="{24DB10D2-C8B8-4EB8-941B-15CBB026A2C4}" srcOrd="7" destOrd="0" presId="urn:microsoft.com/office/officeart/2008/layout/VerticalCurvedList"/>
    <dgm:cxn modelId="{7D63D090-6D8A-4960-A5F9-859A66A607E3}" type="presParOf" srcId="{08201764-A9C4-4047-AABC-9DE19EE4ED93}" destId="{BC273C2F-0E43-4667-BF1B-7CA5A01DD616}" srcOrd="8" destOrd="0" presId="urn:microsoft.com/office/officeart/2008/layout/VerticalCurvedList"/>
    <dgm:cxn modelId="{1749C0D3-87E4-4A3C-A03E-EC058A430883}" type="presParOf" srcId="{BC273C2F-0E43-4667-BF1B-7CA5A01DD616}" destId="{43DE9983-35AF-4DC1-925B-23F9DA7EED6C}" srcOrd="0" destOrd="0" presId="urn:microsoft.com/office/officeart/2008/layout/VerticalCurvedList"/>
    <dgm:cxn modelId="{D31BEDBA-7F6E-4933-B6BF-16562301D0B6}" type="presParOf" srcId="{08201764-A9C4-4047-AABC-9DE19EE4ED93}" destId="{D427AF8C-06FB-4582-B67E-728CB4CE164E}" srcOrd="9" destOrd="0" presId="urn:microsoft.com/office/officeart/2008/layout/VerticalCurvedList"/>
    <dgm:cxn modelId="{E1BD533F-242E-4F12-A22B-52AD5D066E3C}" type="presParOf" srcId="{08201764-A9C4-4047-AABC-9DE19EE4ED93}" destId="{51AD5C3C-88F9-4177-8FB4-94847F807632}" srcOrd="10" destOrd="0" presId="urn:microsoft.com/office/officeart/2008/layout/VerticalCurvedList"/>
    <dgm:cxn modelId="{20C938F6-717F-4087-8435-397315FD1022}" type="presParOf" srcId="{51AD5C3C-88F9-4177-8FB4-94847F807632}" destId="{C06837CA-1CF1-4D64-A8F8-8C30A3347807}" srcOrd="0" destOrd="0" presId="urn:microsoft.com/office/officeart/2008/layout/VerticalCurvedList"/>
    <dgm:cxn modelId="{91ED5443-97C9-479E-A1E5-A60E19AA9A36}" type="presParOf" srcId="{08201764-A9C4-4047-AABC-9DE19EE4ED93}" destId="{BAC995B8-B5F7-4BB9-BFCE-67441D8EADD1}" srcOrd="11" destOrd="0" presId="urn:microsoft.com/office/officeart/2008/layout/VerticalCurvedList"/>
    <dgm:cxn modelId="{9F3EB697-A1E2-4E14-A4AD-4806E4E38CF8}" type="presParOf" srcId="{08201764-A9C4-4047-AABC-9DE19EE4ED93}" destId="{0D10F69E-4BB7-4A15-B288-A23DF43B7F39}" srcOrd="12" destOrd="0" presId="urn:microsoft.com/office/officeart/2008/layout/VerticalCurvedList"/>
    <dgm:cxn modelId="{6706FD9F-4963-449E-A5CA-0D53CAD5A227}" type="presParOf" srcId="{0D10F69E-4BB7-4A15-B288-A23DF43B7F39}" destId="{C429158A-6172-4471-B83D-E7015879139E}" srcOrd="0" destOrd="0" presId="urn:microsoft.com/office/officeart/2008/layout/VerticalCurvedList"/>
    <dgm:cxn modelId="{AE62DCB4-A54D-45A9-9E02-E080496F1E8E}" type="presParOf" srcId="{08201764-A9C4-4047-AABC-9DE19EE4ED93}" destId="{90D20C35-A7F5-4445-B158-1854A68341E7}" srcOrd="13" destOrd="0" presId="urn:microsoft.com/office/officeart/2008/layout/VerticalCurvedList"/>
    <dgm:cxn modelId="{C221FC7E-F227-43FD-9E21-83E5D4D17221}" type="presParOf" srcId="{08201764-A9C4-4047-AABC-9DE19EE4ED93}" destId="{55CE866A-65A3-49AD-BB01-2151F7E1823E}" srcOrd="14" destOrd="0" presId="urn:microsoft.com/office/officeart/2008/layout/VerticalCurvedList"/>
    <dgm:cxn modelId="{34B85E4C-4DE8-406D-AD8E-1B7B7845F69E}" type="presParOf" srcId="{55CE866A-65A3-49AD-BB01-2151F7E1823E}" destId="{B80E3345-3033-42ED-A6F0-0251A9F207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75E57-A71A-4E34-AFD7-75CED7D85173}" type="doc">
      <dgm:prSet loTypeId="urn:microsoft.com/office/officeart/2005/8/layout/hierarchy4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EFBD7F1-8BF0-409F-8A7F-82DB3AD769F4}">
      <dgm:prSet phldrT="[Text]" custT="1"/>
      <dgm:spPr/>
      <dgm:t>
        <a:bodyPr/>
        <a:lstStyle/>
        <a:p>
          <a:pPr algn="l"/>
          <a:r>
            <a:rPr lang="zh-TW" altLang="en-US" sz="2200" dirty="0">
              <a:latin typeface="+mn-ea"/>
              <a:ea typeface="+mn-ea"/>
            </a:rPr>
            <a:t>與獸</a:t>
          </a:r>
          <a:r>
            <a:rPr lang="en-US" altLang="zh-TW" sz="2200" dirty="0">
              <a:latin typeface="+mn-ea"/>
              <a:ea typeface="+mn-ea"/>
            </a:rPr>
            <a:t>(</a:t>
          </a:r>
          <a:r>
            <a:rPr lang="zh-TW" altLang="en-US" sz="2200" dirty="0">
              <a:latin typeface="+mn-ea"/>
              <a:ea typeface="+mn-ea"/>
            </a:rPr>
            <a:t>敵基督</a:t>
          </a:r>
          <a:r>
            <a:rPr lang="en-US" altLang="zh-TW" sz="2200" dirty="0">
              <a:latin typeface="+mn-ea"/>
              <a:ea typeface="+mn-ea"/>
            </a:rPr>
            <a:t>)</a:t>
          </a:r>
          <a:r>
            <a:rPr lang="zh-TW" altLang="en-US" sz="2200" dirty="0">
              <a:latin typeface="+mn-ea"/>
              <a:ea typeface="+mn-ea"/>
            </a:rPr>
            <a:t>聯合</a:t>
          </a:r>
          <a:r>
            <a:rPr lang="en-US" altLang="zh-TW" sz="2200" dirty="0">
              <a:latin typeface="+mn-ea"/>
              <a:ea typeface="+mn-ea"/>
            </a:rPr>
            <a:t>,</a:t>
          </a:r>
          <a:r>
            <a:rPr lang="zh-TW" altLang="en-US" sz="2200" dirty="0">
              <a:latin typeface="+mn-ea"/>
              <a:ea typeface="+mn-ea"/>
            </a:rPr>
            <a:t>褻瀆神</a:t>
          </a:r>
          <a:endParaRPr lang="en-US" sz="2200" dirty="0">
            <a:latin typeface="+mn-ea"/>
            <a:ea typeface="+mn-ea"/>
          </a:endParaRPr>
        </a:p>
      </dgm:t>
    </dgm:pt>
    <dgm:pt modelId="{E696A271-B012-4CAF-AAD3-CC8B9D94DE25}" type="parTrans" cxnId="{FCAD4D32-C831-47B3-B703-3E6AE1DA4192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807BAE0D-C56C-4736-BBA0-3228679C4A13}" type="sibTrans" cxnId="{FCAD4D32-C831-47B3-B703-3E6AE1DA4192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6B49AFC3-07C2-47DB-9539-6A57AC9A1A13}">
      <dgm:prSet custT="1"/>
      <dgm:spPr/>
      <dgm:t>
        <a:bodyPr/>
        <a:lstStyle/>
        <a:p>
          <a:pPr algn="l"/>
          <a:r>
            <a:rPr lang="zh-TW" altLang="en-US" sz="2200" dirty="0">
              <a:latin typeface="+mn-ea"/>
              <a:ea typeface="+mn-ea"/>
            </a:rPr>
            <a:t>外表華麗</a:t>
          </a:r>
          <a:r>
            <a:rPr lang="en-US" altLang="zh-TW" sz="2200" dirty="0">
              <a:latin typeface="+mn-ea"/>
              <a:ea typeface="+mn-ea"/>
            </a:rPr>
            <a:t>,</a:t>
          </a:r>
          <a:r>
            <a:rPr lang="zh-TW" altLang="en-US" sz="2200" dirty="0">
              <a:latin typeface="+mn-ea"/>
              <a:ea typeface="+mn-ea"/>
            </a:rPr>
            <a:t>看似宗教高尚</a:t>
          </a:r>
          <a:endParaRPr lang="en-US" sz="2200" dirty="0">
            <a:latin typeface="+mn-ea"/>
            <a:ea typeface="+mn-ea"/>
          </a:endParaRPr>
        </a:p>
      </dgm:t>
    </dgm:pt>
    <dgm:pt modelId="{DF5FED7E-69B8-4AD4-B760-B0EE6B611387}" type="parTrans" cxnId="{B5FA2C62-3B0A-4D2D-80A5-B3E0D63F5C84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38F81352-581C-4CF6-8D67-091A6FF1A801}" type="sibTrans" cxnId="{B5FA2C62-3B0A-4D2D-80A5-B3E0D63F5C84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C1C67851-529F-44CD-B123-C2EB641D18A3}">
      <dgm:prSet custT="1"/>
      <dgm:spPr/>
      <dgm:t>
        <a:bodyPr/>
        <a:lstStyle/>
        <a:p>
          <a:pPr algn="l"/>
          <a:r>
            <a:rPr lang="zh-TW" altLang="en-US" sz="2200" dirty="0">
              <a:latin typeface="+mn-ea"/>
              <a:ea typeface="+mn-ea"/>
            </a:rPr>
            <a:t>本質</a:t>
          </a:r>
          <a:r>
            <a:rPr lang="zh-CN" altLang="en-US" sz="2200" dirty="0">
              <a:latin typeface="+mn-ea"/>
              <a:ea typeface="+mn-ea"/>
            </a:rPr>
            <a:t>却</a:t>
          </a:r>
          <a:r>
            <a:rPr lang="zh-TW" altLang="en-US" sz="2200" dirty="0">
              <a:latin typeface="+mn-ea"/>
              <a:ea typeface="+mn-ea"/>
            </a:rPr>
            <a:t>是邪惡與屬靈敗壞</a:t>
          </a:r>
          <a:endParaRPr lang="en-US" sz="2200" dirty="0">
            <a:latin typeface="+mn-ea"/>
            <a:ea typeface="+mn-ea"/>
          </a:endParaRPr>
        </a:p>
      </dgm:t>
    </dgm:pt>
    <dgm:pt modelId="{1D073B58-C4D8-4D06-BC0D-9F4A19180AE0}" type="parTrans" cxnId="{76FD34E8-3CAE-4B88-A3B0-F691DBD3871B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C7C425B3-F307-4ADD-BD42-C814BDB001DA}" type="sibTrans" cxnId="{76FD34E8-3CAE-4B88-A3B0-F691DBD3871B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4ABF6FC6-43E6-4711-A11E-FB1C9EDABB0F}">
      <dgm:prSet custT="1"/>
      <dgm:spPr/>
      <dgm:t>
        <a:bodyPr/>
        <a:lstStyle/>
        <a:p>
          <a:pPr algn="l"/>
          <a:r>
            <a:rPr lang="zh-TW" altLang="en-US" sz="2200" dirty="0">
              <a:latin typeface="+mn-ea"/>
              <a:ea typeface="+mn-ea"/>
            </a:rPr>
            <a:t>敵對神</a:t>
          </a:r>
          <a:r>
            <a:rPr lang="zh-CN" altLang="en-US" sz="2200" dirty="0">
              <a:latin typeface="+mn-ea"/>
              <a:ea typeface="+mn-ea"/>
            </a:rPr>
            <a:t>的</a:t>
          </a:r>
          <a:r>
            <a:rPr lang="zh-TW" altLang="en-US" sz="2200" dirty="0">
              <a:latin typeface="+mn-ea"/>
              <a:ea typeface="+mn-ea"/>
            </a:rPr>
            <a:t>宗教文化之毋</a:t>
          </a:r>
          <a:endParaRPr lang="en-US" sz="2200" dirty="0">
            <a:latin typeface="+mn-ea"/>
            <a:ea typeface="+mn-ea"/>
          </a:endParaRPr>
        </a:p>
      </dgm:t>
    </dgm:pt>
    <dgm:pt modelId="{2DD4B9A0-A901-44EE-BC15-92EC03BEFBA4}" type="parTrans" cxnId="{D8227DE0-03F3-4839-BDE8-47A5A3919717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4FBF9511-AFF0-4A67-A3D5-375342EACFBB}" type="sibTrans" cxnId="{D8227DE0-03F3-4839-BDE8-47A5A3919717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E71265A6-D7A0-4987-812F-AFBDD7293853}">
      <dgm:prSet custT="1"/>
      <dgm:spPr/>
      <dgm:t>
        <a:bodyPr/>
        <a:lstStyle/>
        <a:p>
          <a:pPr algn="l"/>
          <a:r>
            <a:rPr lang="zh-TW" altLang="en-US" sz="2200" dirty="0">
              <a:latin typeface="+mn-ea"/>
              <a:ea typeface="+mn-ea"/>
            </a:rPr>
            <a:t>喝醉聖徒的血</a:t>
          </a:r>
          <a:r>
            <a:rPr lang="en-US" altLang="zh-TW" sz="2200" dirty="0">
              <a:latin typeface="+mn-ea"/>
              <a:ea typeface="+mn-ea"/>
            </a:rPr>
            <a:t>,</a:t>
          </a:r>
          <a:r>
            <a:rPr lang="zh-TW" altLang="en-US" sz="2200" dirty="0">
              <a:latin typeface="+mn-ea"/>
              <a:ea typeface="+mn-ea"/>
            </a:rPr>
            <a:t>逼迫神子民</a:t>
          </a:r>
          <a:endParaRPr lang="en-US" sz="2200" dirty="0">
            <a:latin typeface="+mn-ea"/>
            <a:ea typeface="+mn-ea"/>
          </a:endParaRPr>
        </a:p>
      </dgm:t>
    </dgm:pt>
    <dgm:pt modelId="{701D181D-D4AB-4B6D-A55D-AE5C6D34EFBE}" type="parTrans" cxnId="{9AFD477B-9B67-4AA5-B3CA-BA33CB382AA9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F0487A21-DC92-422E-8D15-9370445C7638}" type="sibTrans" cxnId="{9AFD477B-9B67-4AA5-B3CA-BA33CB382AA9}">
      <dgm:prSet/>
      <dgm:spPr/>
      <dgm:t>
        <a:bodyPr/>
        <a:lstStyle/>
        <a:p>
          <a:pPr algn="l"/>
          <a:endParaRPr lang="en-US" sz="2200">
            <a:latin typeface="+mn-ea"/>
            <a:ea typeface="+mn-ea"/>
          </a:endParaRPr>
        </a:p>
      </dgm:t>
    </dgm:pt>
    <dgm:pt modelId="{EB95F4EC-FAEC-4A17-B9A4-7DF745A7862D}" type="pres">
      <dgm:prSet presAssocID="{DDB75E57-A71A-4E34-AFD7-75CED7D851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96E14C-A8C8-4943-955B-634D725C7AE5}" type="pres">
      <dgm:prSet presAssocID="{DEFBD7F1-8BF0-409F-8A7F-82DB3AD769F4}" presName="vertOne" presStyleCnt="0"/>
      <dgm:spPr/>
    </dgm:pt>
    <dgm:pt modelId="{27F01207-A93B-4464-8C32-91AF755D7F35}" type="pres">
      <dgm:prSet presAssocID="{DEFBD7F1-8BF0-409F-8A7F-82DB3AD769F4}" presName="txOne" presStyleLbl="node0" presStyleIdx="0" presStyleCnt="5">
        <dgm:presLayoutVars>
          <dgm:chPref val="3"/>
        </dgm:presLayoutVars>
      </dgm:prSet>
      <dgm:spPr/>
    </dgm:pt>
    <dgm:pt modelId="{0EF07930-D758-4632-990A-6CAA123A5026}" type="pres">
      <dgm:prSet presAssocID="{DEFBD7F1-8BF0-409F-8A7F-82DB3AD769F4}" presName="horzOne" presStyleCnt="0"/>
      <dgm:spPr/>
    </dgm:pt>
    <dgm:pt modelId="{D94FB7F5-3F91-4CB2-97F7-7A18D0A7602C}" type="pres">
      <dgm:prSet presAssocID="{807BAE0D-C56C-4736-BBA0-3228679C4A13}" presName="sibSpaceOne" presStyleCnt="0"/>
      <dgm:spPr/>
    </dgm:pt>
    <dgm:pt modelId="{EF54DC34-0483-491A-B76C-06C2A8011140}" type="pres">
      <dgm:prSet presAssocID="{6B49AFC3-07C2-47DB-9539-6A57AC9A1A13}" presName="vertOne" presStyleCnt="0"/>
      <dgm:spPr/>
    </dgm:pt>
    <dgm:pt modelId="{F3EF600F-B772-47C5-B014-4C84E6E90862}" type="pres">
      <dgm:prSet presAssocID="{6B49AFC3-07C2-47DB-9539-6A57AC9A1A13}" presName="txOne" presStyleLbl="node0" presStyleIdx="1" presStyleCnt="5">
        <dgm:presLayoutVars>
          <dgm:chPref val="3"/>
        </dgm:presLayoutVars>
      </dgm:prSet>
      <dgm:spPr/>
    </dgm:pt>
    <dgm:pt modelId="{02A40B10-6857-4428-97D8-8282B0082659}" type="pres">
      <dgm:prSet presAssocID="{6B49AFC3-07C2-47DB-9539-6A57AC9A1A13}" presName="horzOne" presStyleCnt="0"/>
      <dgm:spPr/>
    </dgm:pt>
    <dgm:pt modelId="{EAA39B60-1813-4810-8084-AB071EBADD30}" type="pres">
      <dgm:prSet presAssocID="{38F81352-581C-4CF6-8D67-091A6FF1A801}" presName="sibSpaceOne" presStyleCnt="0"/>
      <dgm:spPr/>
    </dgm:pt>
    <dgm:pt modelId="{F32FAA23-76FD-48C7-B289-8CFEF9494FD8}" type="pres">
      <dgm:prSet presAssocID="{C1C67851-529F-44CD-B123-C2EB641D18A3}" presName="vertOne" presStyleCnt="0"/>
      <dgm:spPr/>
    </dgm:pt>
    <dgm:pt modelId="{6E345EC4-50F3-405B-88F7-2BF558920E0D}" type="pres">
      <dgm:prSet presAssocID="{C1C67851-529F-44CD-B123-C2EB641D18A3}" presName="txOne" presStyleLbl="node0" presStyleIdx="2" presStyleCnt="5">
        <dgm:presLayoutVars>
          <dgm:chPref val="3"/>
        </dgm:presLayoutVars>
      </dgm:prSet>
      <dgm:spPr/>
    </dgm:pt>
    <dgm:pt modelId="{405AFA53-4583-4294-BE6E-13E280D28FB1}" type="pres">
      <dgm:prSet presAssocID="{C1C67851-529F-44CD-B123-C2EB641D18A3}" presName="horzOne" presStyleCnt="0"/>
      <dgm:spPr/>
    </dgm:pt>
    <dgm:pt modelId="{2264BC8F-F321-453E-BD1C-374CB9FD6F43}" type="pres">
      <dgm:prSet presAssocID="{C7C425B3-F307-4ADD-BD42-C814BDB001DA}" presName="sibSpaceOne" presStyleCnt="0"/>
      <dgm:spPr/>
    </dgm:pt>
    <dgm:pt modelId="{2F340C67-F734-4E30-BCC2-C972DE62AF91}" type="pres">
      <dgm:prSet presAssocID="{4ABF6FC6-43E6-4711-A11E-FB1C9EDABB0F}" presName="vertOne" presStyleCnt="0"/>
      <dgm:spPr/>
    </dgm:pt>
    <dgm:pt modelId="{616F47AA-596A-4B77-B18A-1600326A2574}" type="pres">
      <dgm:prSet presAssocID="{4ABF6FC6-43E6-4711-A11E-FB1C9EDABB0F}" presName="txOne" presStyleLbl="node0" presStyleIdx="3" presStyleCnt="5">
        <dgm:presLayoutVars>
          <dgm:chPref val="3"/>
        </dgm:presLayoutVars>
      </dgm:prSet>
      <dgm:spPr/>
    </dgm:pt>
    <dgm:pt modelId="{C4AAF027-4201-4D03-A0C5-97B31B3BF97A}" type="pres">
      <dgm:prSet presAssocID="{4ABF6FC6-43E6-4711-A11E-FB1C9EDABB0F}" presName="horzOne" presStyleCnt="0"/>
      <dgm:spPr/>
    </dgm:pt>
    <dgm:pt modelId="{77DD56F9-27C4-4278-8E4B-CEB69802A892}" type="pres">
      <dgm:prSet presAssocID="{4FBF9511-AFF0-4A67-A3D5-375342EACFBB}" presName="sibSpaceOne" presStyleCnt="0"/>
      <dgm:spPr/>
    </dgm:pt>
    <dgm:pt modelId="{362A4D39-3A47-4021-A45E-D8770AA29EEB}" type="pres">
      <dgm:prSet presAssocID="{E71265A6-D7A0-4987-812F-AFBDD7293853}" presName="vertOne" presStyleCnt="0"/>
      <dgm:spPr/>
    </dgm:pt>
    <dgm:pt modelId="{9B25C325-FF23-4C6B-9ED1-3044C2BB2F12}" type="pres">
      <dgm:prSet presAssocID="{E71265A6-D7A0-4987-812F-AFBDD7293853}" presName="txOne" presStyleLbl="node0" presStyleIdx="4" presStyleCnt="5">
        <dgm:presLayoutVars>
          <dgm:chPref val="3"/>
        </dgm:presLayoutVars>
      </dgm:prSet>
      <dgm:spPr/>
    </dgm:pt>
    <dgm:pt modelId="{B016EB33-C7A8-468E-93BD-0D47CEC45E57}" type="pres">
      <dgm:prSet presAssocID="{E71265A6-D7A0-4987-812F-AFBDD7293853}" presName="horzOne" presStyleCnt="0"/>
      <dgm:spPr/>
    </dgm:pt>
  </dgm:ptLst>
  <dgm:cxnLst>
    <dgm:cxn modelId="{27543F00-1F43-4D3B-93B1-E22B6C943D71}" type="presOf" srcId="{DDB75E57-A71A-4E34-AFD7-75CED7D85173}" destId="{EB95F4EC-FAEC-4A17-B9A4-7DF745A7862D}" srcOrd="0" destOrd="0" presId="urn:microsoft.com/office/officeart/2005/8/layout/hierarchy4"/>
    <dgm:cxn modelId="{3C308128-A6A7-414A-BCFF-02B041959B2E}" type="presOf" srcId="{DEFBD7F1-8BF0-409F-8A7F-82DB3AD769F4}" destId="{27F01207-A93B-4464-8C32-91AF755D7F35}" srcOrd="0" destOrd="0" presId="urn:microsoft.com/office/officeart/2005/8/layout/hierarchy4"/>
    <dgm:cxn modelId="{3188CD2A-8407-4B2C-80B9-B66E0F2486FA}" type="presOf" srcId="{4ABF6FC6-43E6-4711-A11E-FB1C9EDABB0F}" destId="{616F47AA-596A-4B77-B18A-1600326A2574}" srcOrd="0" destOrd="0" presId="urn:microsoft.com/office/officeart/2005/8/layout/hierarchy4"/>
    <dgm:cxn modelId="{FCAD4D32-C831-47B3-B703-3E6AE1DA4192}" srcId="{DDB75E57-A71A-4E34-AFD7-75CED7D85173}" destId="{DEFBD7F1-8BF0-409F-8A7F-82DB3AD769F4}" srcOrd="0" destOrd="0" parTransId="{E696A271-B012-4CAF-AAD3-CC8B9D94DE25}" sibTransId="{807BAE0D-C56C-4736-BBA0-3228679C4A13}"/>
    <dgm:cxn modelId="{B5FA2C62-3B0A-4D2D-80A5-B3E0D63F5C84}" srcId="{DDB75E57-A71A-4E34-AFD7-75CED7D85173}" destId="{6B49AFC3-07C2-47DB-9539-6A57AC9A1A13}" srcOrd="1" destOrd="0" parTransId="{DF5FED7E-69B8-4AD4-B760-B0EE6B611387}" sibTransId="{38F81352-581C-4CF6-8D67-091A6FF1A801}"/>
    <dgm:cxn modelId="{9AFD477B-9B67-4AA5-B3CA-BA33CB382AA9}" srcId="{DDB75E57-A71A-4E34-AFD7-75CED7D85173}" destId="{E71265A6-D7A0-4987-812F-AFBDD7293853}" srcOrd="4" destOrd="0" parTransId="{701D181D-D4AB-4B6D-A55D-AE5C6D34EFBE}" sibTransId="{F0487A21-DC92-422E-8D15-9370445C7638}"/>
    <dgm:cxn modelId="{4174C3A8-2F2A-46BD-8DE4-E3D2168D0628}" type="presOf" srcId="{E71265A6-D7A0-4987-812F-AFBDD7293853}" destId="{9B25C325-FF23-4C6B-9ED1-3044C2BB2F12}" srcOrd="0" destOrd="0" presId="urn:microsoft.com/office/officeart/2005/8/layout/hierarchy4"/>
    <dgm:cxn modelId="{D8227DE0-03F3-4839-BDE8-47A5A3919717}" srcId="{DDB75E57-A71A-4E34-AFD7-75CED7D85173}" destId="{4ABF6FC6-43E6-4711-A11E-FB1C9EDABB0F}" srcOrd="3" destOrd="0" parTransId="{2DD4B9A0-A901-44EE-BC15-92EC03BEFBA4}" sibTransId="{4FBF9511-AFF0-4A67-A3D5-375342EACFBB}"/>
    <dgm:cxn modelId="{76FD34E8-3CAE-4B88-A3B0-F691DBD3871B}" srcId="{DDB75E57-A71A-4E34-AFD7-75CED7D85173}" destId="{C1C67851-529F-44CD-B123-C2EB641D18A3}" srcOrd="2" destOrd="0" parTransId="{1D073B58-C4D8-4D06-BC0D-9F4A19180AE0}" sibTransId="{C7C425B3-F307-4ADD-BD42-C814BDB001DA}"/>
    <dgm:cxn modelId="{862D67E9-A69F-494F-9160-88790BEE845F}" type="presOf" srcId="{C1C67851-529F-44CD-B123-C2EB641D18A3}" destId="{6E345EC4-50F3-405B-88F7-2BF558920E0D}" srcOrd="0" destOrd="0" presId="urn:microsoft.com/office/officeart/2005/8/layout/hierarchy4"/>
    <dgm:cxn modelId="{51CA79EF-1F3E-4E06-A8B0-410BFF4C0247}" type="presOf" srcId="{6B49AFC3-07C2-47DB-9539-6A57AC9A1A13}" destId="{F3EF600F-B772-47C5-B014-4C84E6E90862}" srcOrd="0" destOrd="0" presId="urn:microsoft.com/office/officeart/2005/8/layout/hierarchy4"/>
    <dgm:cxn modelId="{515FB1C9-2139-4104-885A-52EC90D359C4}" type="presParOf" srcId="{EB95F4EC-FAEC-4A17-B9A4-7DF745A7862D}" destId="{B096E14C-A8C8-4943-955B-634D725C7AE5}" srcOrd="0" destOrd="0" presId="urn:microsoft.com/office/officeart/2005/8/layout/hierarchy4"/>
    <dgm:cxn modelId="{1B2A4A32-2EC5-46B9-924F-639BE771A3F1}" type="presParOf" srcId="{B096E14C-A8C8-4943-955B-634D725C7AE5}" destId="{27F01207-A93B-4464-8C32-91AF755D7F35}" srcOrd="0" destOrd="0" presId="urn:microsoft.com/office/officeart/2005/8/layout/hierarchy4"/>
    <dgm:cxn modelId="{BFB6AD70-2592-407F-AAC9-D699DC434946}" type="presParOf" srcId="{B096E14C-A8C8-4943-955B-634D725C7AE5}" destId="{0EF07930-D758-4632-990A-6CAA123A5026}" srcOrd="1" destOrd="0" presId="urn:microsoft.com/office/officeart/2005/8/layout/hierarchy4"/>
    <dgm:cxn modelId="{FB1C786E-6074-4CCE-99B7-8812F55C8FB1}" type="presParOf" srcId="{EB95F4EC-FAEC-4A17-B9A4-7DF745A7862D}" destId="{D94FB7F5-3F91-4CB2-97F7-7A18D0A7602C}" srcOrd="1" destOrd="0" presId="urn:microsoft.com/office/officeart/2005/8/layout/hierarchy4"/>
    <dgm:cxn modelId="{DF319328-0298-4CDF-B933-AD3266FA8E29}" type="presParOf" srcId="{EB95F4EC-FAEC-4A17-B9A4-7DF745A7862D}" destId="{EF54DC34-0483-491A-B76C-06C2A8011140}" srcOrd="2" destOrd="0" presId="urn:microsoft.com/office/officeart/2005/8/layout/hierarchy4"/>
    <dgm:cxn modelId="{8914DC33-5DFF-44F9-885E-2E66FE60C9E6}" type="presParOf" srcId="{EF54DC34-0483-491A-B76C-06C2A8011140}" destId="{F3EF600F-B772-47C5-B014-4C84E6E90862}" srcOrd="0" destOrd="0" presId="urn:microsoft.com/office/officeart/2005/8/layout/hierarchy4"/>
    <dgm:cxn modelId="{3371CA05-D54E-4941-9EF2-D4632EEECFA4}" type="presParOf" srcId="{EF54DC34-0483-491A-B76C-06C2A8011140}" destId="{02A40B10-6857-4428-97D8-8282B0082659}" srcOrd="1" destOrd="0" presId="urn:microsoft.com/office/officeart/2005/8/layout/hierarchy4"/>
    <dgm:cxn modelId="{EAB55C85-75F9-4A7A-891B-90A8AA3152FA}" type="presParOf" srcId="{EB95F4EC-FAEC-4A17-B9A4-7DF745A7862D}" destId="{EAA39B60-1813-4810-8084-AB071EBADD30}" srcOrd="3" destOrd="0" presId="urn:microsoft.com/office/officeart/2005/8/layout/hierarchy4"/>
    <dgm:cxn modelId="{695C90B0-AD1C-483B-A8EE-79806631ACB8}" type="presParOf" srcId="{EB95F4EC-FAEC-4A17-B9A4-7DF745A7862D}" destId="{F32FAA23-76FD-48C7-B289-8CFEF9494FD8}" srcOrd="4" destOrd="0" presId="urn:microsoft.com/office/officeart/2005/8/layout/hierarchy4"/>
    <dgm:cxn modelId="{08CA74D9-DCDC-40B7-BACF-3DBCEE01A586}" type="presParOf" srcId="{F32FAA23-76FD-48C7-B289-8CFEF9494FD8}" destId="{6E345EC4-50F3-405B-88F7-2BF558920E0D}" srcOrd="0" destOrd="0" presId="urn:microsoft.com/office/officeart/2005/8/layout/hierarchy4"/>
    <dgm:cxn modelId="{5EA4E70F-E5AA-4A5C-8A69-B8C311FAF878}" type="presParOf" srcId="{F32FAA23-76FD-48C7-B289-8CFEF9494FD8}" destId="{405AFA53-4583-4294-BE6E-13E280D28FB1}" srcOrd="1" destOrd="0" presId="urn:microsoft.com/office/officeart/2005/8/layout/hierarchy4"/>
    <dgm:cxn modelId="{C0758AEE-C89C-405F-943E-BA417099D531}" type="presParOf" srcId="{EB95F4EC-FAEC-4A17-B9A4-7DF745A7862D}" destId="{2264BC8F-F321-453E-BD1C-374CB9FD6F43}" srcOrd="5" destOrd="0" presId="urn:microsoft.com/office/officeart/2005/8/layout/hierarchy4"/>
    <dgm:cxn modelId="{4C011FDE-1C63-413E-B585-966F2D74222F}" type="presParOf" srcId="{EB95F4EC-FAEC-4A17-B9A4-7DF745A7862D}" destId="{2F340C67-F734-4E30-BCC2-C972DE62AF91}" srcOrd="6" destOrd="0" presId="urn:microsoft.com/office/officeart/2005/8/layout/hierarchy4"/>
    <dgm:cxn modelId="{F27E4F99-162E-4010-94A2-7BB3CD5C7CFA}" type="presParOf" srcId="{2F340C67-F734-4E30-BCC2-C972DE62AF91}" destId="{616F47AA-596A-4B77-B18A-1600326A2574}" srcOrd="0" destOrd="0" presId="urn:microsoft.com/office/officeart/2005/8/layout/hierarchy4"/>
    <dgm:cxn modelId="{76C70DBE-9E97-4BD9-ADF6-4DBA11B01CFA}" type="presParOf" srcId="{2F340C67-F734-4E30-BCC2-C972DE62AF91}" destId="{C4AAF027-4201-4D03-A0C5-97B31B3BF97A}" srcOrd="1" destOrd="0" presId="urn:microsoft.com/office/officeart/2005/8/layout/hierarchy4"/>
    <dgm:cxn modelId="{AE52C1B3-ED63-4409-9D54-6960119EF0BF}" type="presParOf" srcId="{EB95F4EC-FAEC-4A17-B9A4-7DF745A7862D}" destId="{77DD56F9-27C4-4278-8E4B-CEB69802A892}" srcOrd="7" destOrd="0" presId="urn:microsoft.com/office/officeart/2005/8/layout/hierarchy4"/>
    <dgm:cxn modelId="{6AED8105-03D0-42D2-B908-898878AFD019}" type="presParOf" srcId="{EB95F4EC-FAEC-4A17-B9A4-7DF745A7862D}" destId="{362A4D39-3A47-4021-A45E-D8770AA29EEB}" srcOrd="8" destOrd="0" presId="urn:microsoft.com/office/officeart/2005/8/layout/hierarchy4"/>
    <dgm:cxn modelId="{01A74060-2666-42E1-A950-DABDC079A8AF}" type="presParOf" srcId="{362A4D39-3A47-4021-A45E-D8770AA29EEB}" destId="{9B25C325-FF23-4C6B-9ED1-3044C2BB2F12}" srcOrd="0" destOrd="0" presId="urn:microsoft.com/office/officeart/2005/8/layout/hierarchy4"/>
    <dgm:cxn modelId="{2E4B1C6F-50DB-4B79-96FD-81ABFE946DCC}" type="presParOf" srcId="{362A4D39-3A47-4021-A45E-D8770AA29EEB}" destId="{B016EB33-C7A8-468E-93BD-0D47CEC45E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C0620-1F9C-43D8-89D7-DD34F189958B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</dgm:pt>
    <dgm:pt modelId="{259F04CE-56AB-4F34-A71D-DB81987CE3F2}">
      <dgm:prSet/>
      <dgm:spPr/>
      <dgm:t>
        <a:bodyPr/>
        <a:lstStyle/>
        <a:p>
          <a:pPr algn="l"/>
          <a:r>
            <a:rPr lang="zh-TW" altLang="en-US" dirty="0"/>
            <a:t>預表末日的哈米吉多頓之戰，也象徵世界勢力與神國之間的對決。</a:t>
          </a:r>
          <a:endParaRPr lang="en-US" dirty="0"/>
        </a:p>
      </dgm:t>
    </dgm:pt>
    <dgm:pt modelId="{78B0A910-C116-45F7-A40D-6FF2A7A911E1}" type="parTrans" cxnId="{E9A53A32-0B55-461F-A3B7-6F2F26BDBA2D}">
      <dgm:prSet/>
      <dgm:spPr/>
      <dgm:t>
        <a:bodyPr/>
        <a:lstStyle/>
        <a:p>
          <a:pPr algn="l"/>
          <a:endParaRPr lang="en-US"/>
        </a:p>
      </dgm:t>
    </dgm:pt>
    <dgm:pt modelId="{ADD5FCE5-765E-4901-BBEA-17F139418729}" type="sibTrans" cxnId="{E9A53A32-0B55-461F-A3B7-6F2F26BDBA2D}">
      <dgm:prSet/>
      <dgm:spPr/>
      <dgm:t>
        <a:bodyPr/>
        <a:lstStyle/>
        <a:p>
          <a:pPr algn="l"/>
          <a:endParaRPr lang="en-US"/>
        </a:p>
      </dgm:t>
    </dgm:pt>
    <dgm:pt modelId="{EE889B57-C144-4FA0-8426-006D1C598768}">
      <dgm:prSet/>
      <dgm:spPr/>
      <dgm:t>
        <a:bodyPr/>
        <a:lstStyle/>
        <a:p>
          <a:pPr algn="l"/>
          <a:r>
            <a:rPr lang="zh-TW" altLang="en-US" dirty="0"/>
            <a:t>基督擁有至高權柄和能力，必定得勝，與祂同行者也將一同得勝。</a:t>
          </a:r>
          <a:endParaRPr lang="en-US" dirty="0"/>
        </a:p>
      </dgm:t>
    </dgm:pt>
    <dgm:pt modelId="{F51447A2-E7CE-4F7D-80A3-891CBB766FB7}" type="parTrans" cxnId="{8871539A-BFA1-4789-BA68-7009EAC22691}">
      <dgm:prSet/>
      <dgm:spPr/>
      <dgm:t>
        <a:bodyPr/>
        <a:lstStyle/>
        <a:p>
          <a:pPr algn="l"/>
          <a:endParaRPr lang="en-US"/>
        </a:p>
      </dgm:t>
    </dgm:pt>
    <dgm:pt modelId="{E44A5B3F-4CC4-4767-A9CE-271208845739}" type="sibTrans" cxnId="{8871539A-BFA1-4789-BA68-7009EAC22691}">
      <dgm:prSet/>
      <dgm:spPr/>
      <dgm:t>
        <a:bodyPr/>
        <a:lstStyle/>
        <a:p>
          <a:pPr algn="l"/>
          <a:endParaRPr lang="en-US"/>
        </a:p>
      </dgm:t>
    </dgm:pt>
    <dgm:pt modelId="{92020175-7CF4-46EA-8C60-712BD3F1308D}">
      <dgm:prSet/>
      <dgm:spPr/>
      <dgm:t>
        <a:bodyPr/>
        <a:lstStyle/>
        <a:p>
          <a:pPr algn="l"/>
          <a:r>
            <a:rPr lang="zh-TW" altLang="en-US" dirty="0"/>
            <a:t>信徒在逼迫與困難中可以堅定信念，因為他們是在得勝一方。</a:t>
          </a:r>
          <a:endParaRPr lang="en-US" dirty="0"/>
        </a:p>
      </dgm:t>
    </dgm:pt>
    <dgm:pt modelId="{9CD0215F-BEFD-4B06-9813-B99AA5F27F98}" type="parTrans" cxnId="{0C4DE6F5-75D2-41AA-B447-FD344F5E18F2}">
      <dgm:prSet/>
      <dgm:spPr/>
      <dgm:t>
        <a:bodyPr/>
        <a:lstStyle/>
        <a:p>
          <a:pPr algn="l"/>
          <a:endParaRPr lang="en-US"/>
        </a:p>
      </dgm:t>
    </dgm:pt>
    <dgm:pt modelId="{EC340476-4A9D-4CE0-BB9D-6C6F80C45C64}" type="sibTrans" cxnId="{0C4DE6F5-75D2-41AA-B447-FD344F5E18F2}">
      <dgm:prSet/>
      <dgm:spPr/>
      <dgm:t>
        <a:bodyPr/>
        <a:lstStyle/>
        <a:p>
          <a:pPr algn="l"/>
          <a:endParaRPr lang="en-US"/>
        </a:p>
      </dgm:t>
    </dgm:pt>
    <dgm:pt modelId="{05790FA5-295F-4D9F-9D5C-B19DEC2E21E6}">
      <dgm:prSet/>
      <dgm:spPr/>
      <dgm:t>
        <a:bodyPr/>
        <a:lstStyle/>
        <a:p>
          <a:pPr algn="l"/>
          <a:r>
            <a:rPr lang="zh-TW" altLang="en-US" dirty="0"/>
            <a:t>敵基督與列</a:t>
          </a:r>
          <a:r>
            <a:rPr lang="zh-CN" altLang="en-US" dirty="0"/>
            <a:t>王</a:t>
          </a:r>
          <a:r>
            <a:rPr lang="zh-TW" altLang="en-US" dirty="0"/>
            <a:t>的軍隊</a:t>
          </a:r>
          <a:r>
            <a:rPr lang="en-US" altLang="zh-TW" dirty="0"/>
            <a:t>(</a:t>
          </a:r>
          <a:r>
            <a:rPr lang="zh-TW" altLang="en-US" dirty="0"/>
            <a:t>他們</a:t>
          </a:r>
          <a:r>
            <a:rPr lang="en-US" altLang="zh-TW" dirty="0"/>
            <a:t>) </a:t>
          </a:r>
          <a:r>
            <a:rPr lang="zh-TW" altLang="en-US" dirty="0"/>
            <a:t>與基督</a:t>
          </a:r>
          <a:r>
            <a:rPr lang="en-US" altLang="zh-TW" dirty="0"/>
            <a:t>(</a:t>
          </a:r>
          <a:r>
            <a:rPr lang="zh-TW" altLang="en-US" dirty="0"/>
            <a:t>羔羊</a:t>
          </a:r>
          <a:r>
            <a:rPr lang="en-US" altLang="zh-TW" dirty="0"/>
            <a:t>) </a:t>
          </a:r>
          <a:r>
            <a:rPr lang="zh-TW" altLang="en-US" dirty="0"/>
            <a:t>之間將有末世大战。</a:t>
          </a:r>
          <a:endParaRPr lang="en-US" dirty="0"/>
        </a:p>
      </dgm:t>
    </dgm:pt>
    <dgm:pt modelId="{500E1E8D-B56F-4135-91EB-28125B91C86A}" type="sibTrans" cxnId="{385AAD02-C225-4720-ADF8-A761207A52EE}">
      <dgm:prSet/>
      <dgm:spPr/>
      <dgm:t>
        <a:bodyPr/>
        <a:lstStyle/>
        <a:p>
          <a:pPr algn="l"/>
          <a:endParaRPr lang="en-US"/>
        </a:p>
      </dgm:t>
    </dgm:pt>
    <dgm:pt modelId="{C480F0DC-A37E-4FE6-AA34-AB04D2825CD3}" type="parTrans" cxnId="{385AAD02-C225-4720-ADF8-A761207A52EE}">
      <dgm:prSet/>
      <dgm:spPr/>
      <dgm:t>
        <a:bodyPr/>
        <a:lstStyle/>
        <a:p>
          <a:pPr algn="l"/>
          <a:endParaRPr lang="en-US"/>
        </a:p>
      </dgm:t>
    </dgm:pt>
    <dgm:pt modelId="{BF390674-7560-4E88-ADFF-85105AFA27CE}" type="pres">
      <dgm:prSet presAssocID="{3DBC0620-1F9C-43D8-89D7-DD34F189958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9138F5C-27FE-42AF-9FFA-E1A165C2F41C}" type="pres">
      <dgm:prSet presAssocID="{92020175-7CF4-46EA-8C60-712BD3F1308D}" presName="Accent4" presStyleCnt="0"/>
      <dgm:spPr/>
    </dgm:pt>
    <dgm:pt modelId="{8525BCF7-2F5B-47AB-8DD2-23F8030E1D84}" type="pres">
      <dgm:prSet presAssocID="{92020175-7CF4-46EA-8C60-712BD3F1308D}" presName="Accent" presStyleLbl="node1" presStyleIdx="0" presStyleCnt="4"/>
      <dgm:spPr/>
    </dgm:pt>
    <dgm:pt modelId="{C3BBDA50-499B-4A97-84E8-6BCCDF864B6B}" type="pres">
      <dgm:prSet presAssocID="{92020175-7CF4-46EA-8C60-712BD3F1308D}" presName="ParentBackground4" presStyleCnt="0"/>
      <dgm:spPr/>
    </dgm:pt>
    <dgm:pt modelId="{6DC382CC-2305-441E-BA89-385555DF03F5}" type="pres">
      <dgm:prSet presAssocID="{92020175-7CF4-46EA-8C60-712BD3F1308D}" presName="ParentBackground" presStyleLbl="fgAcc1" presStyleIdx="0" presStyleCnt="4"/>
      <dgm:spPr/>
    </dgm:pt>
    <dgm:pt modelId="{7E72B916-5A68-4FE9-A350-900D7FB9D1E1}" type="pres">
      <dgm:prSet presAssocID="{92020175-7CF4-46EA-8C60-712BD3F1308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C68602D-CA7F-4FFD-BFAF-754D85F89CBC}" type="pres">
      <dgm:prSet presAssocID="{EE889B57-C144-4FA0-8426-006D1C598768}" presName="Accent3" presStyleCnt="0"/>
      <dgm:spPr/>
    </dgm:pt>
    <dgm:pt modelId="{60B69D68-7FB2-453C-9335-86DF4B8B8680}" type="pres">
      <dgm:prSet presAssocID="{EE889B57-C144-4FA0-8426-006D1C598768}" presName="Accent" presStyleLbl="node1" presStyleIdx="1" presStyleCnt="4"/>
      <dgm:spPr/>
    </dgm:pt>
    <dgm:pt modelId="{2028980D-5006-45DC-8593-374F1232C74E}" type="pres">
      <dgm:prSet presAssocID="{EE889B57-C144-4FA0-8426-006D1C598768}" presName="ParentBackground3" presStyleCnt="0"/>
      <dgm:spPr/>
    </dgm:pt>
    <dgm:pt modelId="{8C277BA1-A7C0-428F-A61D-B89EC34ACCBC}" type="pres">
      <dgm:prSet presAssocID="{EE889B57-C144-4FA0-8426-006D1C598768}" presName="ParentBackground" presStyleLbl="fgAcc1" presStyleIdx="1" presStyleCnt="4"/>
      <dgm:spPr/>
    </dgm:pt>
    <dgm:pt modelId="{B6DFEEE1-9951-48B2-9ED1-85FB4CABABF9}" type="pres">
      <dgm:prSet presAssocID="{EE889B57-C144-4FA0-8426-006D1C59876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CCFD3EC-788A-485D-BA0F-5B82EC519F5F}" type="pres">
      <dgm:prSet presAssocID="{259F04CE-56AB-4F34-A71D-DB81987CE3F2}" presName="Accent2" presStyleCnt="0"/>
      <dgm:spPr/>
    </dgm:pt>
    <dgm:pt modelId="{A280B425-46DE-483D-8F5A-720F39C12385}" type="pres">
      <dgm:prSet presAssocID="{259F04CE-56AB-4F34-A71D-DB81987CE3F2}" presName="Accent" presStyleLbl="node1" presStyleIdx="2" presStyleCnt="4"/>
      <dgm:spPr/>
    </dgm:pt>
    <dgm:pt modelId="{43FA9D9F-F2F7-4F85-8B30-93187D6F93F4}" type="pres">
      <dgm:prSet presAssocID="{259F04CE-56AB-4F34-A71D-DB81987CE3F2}" presName="ParentBackground2" presStyleCnt="0"/>
      <dgm:spPr/>
    </dgm:pt>
    <dgm:pt modelId="{9B4A146D-03F1-4A75-A300-95D2B9714ABD}" type="pres">
      <dgm:prSet presAssocID="{259F04CE-56AB-4F34-A71D-DB81987CE3F2}" presName="ParentBackground" presStyleLbl="fgAcc1" presStyleIdx="2" presStyleCnt="4"/>
      <dgm:spPr/>
    </dgm:pt>
    <dgm:pt modelId="{F1C972EA-D0CF-4B42-AA9E-6C97308F515D}" type="pres">
      <dgm:prSet presAssocID="{259F04CE-56AB-4F34-A71D-DB81987CE3F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699030A-CFD0-48A2-86BA-6018131472C8}" type="pres">
      <dgm:prSet presAssocID="{05790FA5-295F-4D9F-9D5C-B19DEC2E21E6}" presName="Accent1" presStyleCnt="0"/>
      <dgm:spPr/>
    </dgm:pt>
    <dgm:pt modelId="{1BEDEC3B-4E80-4B5E-B855-35F2230CD79A}" type="pres">
      <dgm:prSet presAssocID="{05790FA5-295F-4D9F-9D5C-B19DEC2E21E6}" presName="Accent" presStyleLbl="node1" presStyleIdx="3" presStyleCnt="4"/>
      <dgm:spPr/>
    </dgm:pt>
    <dgm:pt modelId="{D4C1EADF-0B62-4F5E-B963-4DE5D9C6B19C}" type="pres">
      <dgm:prSet presAssocID="{05790FA5-295F-4D9F-9D5C-B19DEC2E21E6}" presName="ParentBackground1" presStyleCnt="0"/>
      <dgm:spPr/>
    </dgm:pt>
    <dgm:pt modelId="{2D008AE3-1D8E-497F-8A4D-5556D674ABEE}" type="pres">
      <dgm:prSet presAssocID="{05790FA5-295F-4D9F-9D5C-B19DEC2E21E6}" presName="ParentBackground" presStyleLbl="fgAcc1" presStyleIdx="3" presStyleCnt="4"/>
      <dgm:spPr/>
    </dgm:pt>
    <dgm:pt modelId="{BA51FEF0-7A6F-4CD0-859B-C73993973CF2}" type="pres">
      <dgm:prSet presAssocID="{05790FA5-295F-4D9F-9D5C-B19DEC2E21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85AAD02-C225-4720-ADF8-A761207A52EE}" srcId="{3DBC0620-1F9C-43D8-89D7-DD34F189958B}" destId="{05790FA5-295F-4D9F-9D5C-B19DEC2E21E6}" srcOrd="0" destOrd="0" parTransId="{C480F0DC-A37E-4FE6-AA34-AB04D2825CD3}" sibTransId="{500E1E8D-B56F-4135-91EB-28125B91C86A}"/>
    <dgm:cxn modelId="{7A22FA02-B686-4FA7-A92E-788BE99957F6}" type="presOf" srcId="{92020175-7CF4-46EA-8C60-712BD3F1308D}" destId="{7E72B916-5A68-4FE9-A350-900D7FB9D1E1}" srcOrd="1" destOrd="0" presId="urn:microsoft.com/office/officeart/2011/layout/CircleProcess"/>
    <dgm:cxn modelId="{D41EDC13-134D-4F11-89BE-2BF0C1701A7E}" type="presOf" srcId="{259F04CE-56AB-4F34-A71D-DB81987CE3F2}" destId="{9B4A146D-03F1-4A75-A300-95D2B9714ABD}" srcOrd="0" destOrd="0" presId="urn:microsoft.com/office/officeart/2011/layout/CircleProcess"/>
    <dgm:cxn modelId="{E9A53A32-0B55-461F-A3B7-6F2F26BDBA2D}" srcId="{3DBC0620-1F9C-43D8-89D7-DD34F189958B}" destId="{259F04CE-56AB-4F34-A71D-DB81987CE3F2}" srcOrd="1" destOrd="0" parTransId="{78B0A910-C116-45F7-A40D-6FF2A7A911E1}" sibTransId="{ADD5FCE5-765E-4901-BBEA-17F139418729}"/>
    <dgm:cxn modelId="{7AFB483F-2F1F-4B4D-851B-5C3165F06576}" type="presOf" srcId="{3DBC0620-1F9C-43D8-89D7-DD34F189958B}" destId="{BF390674-7560-4E88-ADFF-85105AFA27CE}" srcOrd="0" destOrd="0" presId="urn:microsoft.com/office/officeart/2011/layout/CircleProcess"/>
    <dgm:cxn modelId="{48436844-0B61-44CA-BFF3-50A6F24E7136}" type="presOf" srcId="{05790FA5-295F-4D9F-9D5C-B19DEC2E21E6}" destId="{2D008AE3-1D8E-497F-8A4D-5556D674ABEE}" srcOrd="0" destOrd="0" presId="urn:microsoft.com/office/officeart/2011/layout/CircleProcess"/>
    <dgm:cxn modelId="{EE0C6098-C789-4164-9897-89F7BA2A25D4}" type="presOf" srcId="{259F04CE-56AB-4F34-A71D-DB81987CE3F2}" destId="{F1C972EA-D0CF-4B42-AA9E-6C97308F515D}" srcOrd="1" destOrd="0" presId="urn:microsoft.com/office/officeart/2011/layout/CircleProcess"/>
    <dgm:cxn modelId="{8871539A-BFA1-4789-BA68-7009EAC22691}" srcId="{3DBC0620-1F9C-43D8-89D7-DD34F189958B}" destId="{EE889B57-C144-4FA0-8426-006D1C598768}" srcOrd="2" destOrd="0" parTransId="{F51447A2-E7CE-4F7D-80A3-891CBB766FB7}" sibTransId="{E44A5B3F-4CC4-4767-A9CE-271208845739}"/>
    <dgm:cxn modelId="{56FF17C8-D9CB-4420-B415-9657A19FBB17}" type="presOf" srcId="{05790FA5-295F-4D9F-9D5C-B19DEC2E21E6}" destId="{BA51FEF0-7A6F-4CD0-859B-C73993973CF2}" srcOrd="1" destOrd="0" presId="urn:microsoft.com/office/officeart/2011/layout/CircleProcess"/>
    <dgm:cxn modelId="{35D747D0-027E-4925-AED7-A4FA9AC9FE95}" type="presOf" srcId="{92020175-7CF4-46EA-8C60-712BD3F1308D}" destId="{6DC382CC-2305-441E-BA89-385555DF03F5}" srcOrd="0" destOrd="0" presId="urn:microsoft.com/office/officeart/2011/layout/CircleProcess"/>
    <dgm:cxn modelId="{E6126BEF-C28D-48F6-9FF9-7E36198DDA43}" type="presOf" srcId="{EE889B57-C144-4FA0-8426-006D1C598768}" destId="{B6DFEEE1-9951-48B2-9ED1-85FB4CABABF9}" srcOrd="1" destOrd="0" presId="urn:microsoft.com/office/officeart/2011/layout/CircleProcess"/>
    <dgm:cxn modelId="{6745DAF4-09E4-4A1D-A794-CA19297B9596}" type="presOf" srcId="{EE889B57-C144-4FA0-8426-006D1C598768}" destId="{8C277BA1-A7C0-428F-A61D-B89EC34ACCBC}" srcOrd="0" destOrd="0" presId="urn:microsoft.com/office/officeart/2011/layout/CircleProcess"/>
    <dgm:cxn modelId="{0C4DE6F5-75D2-41AA-B447-FD344F5E18F2}" srcId="{3DBC0620-1F9C-43D8-89D7-DD34F189958B}" destId="{92020175-7CF4-46EA-8C60-712BD3F1308D}" srcOrd="3" destOrd="0" parTransId="{9CD0215F-BEFD-4B06-9813-B99AA5F27F98}" sibTransId="{EC340476-4A9D-4CE0-BB9D-6C6F80C45C64}"/>
    <dgm:cxn modelId="{F2DF0B14-853E-4147-9266-5EE59102D765}" type="presParOf" srcId="{BF390674-7560-4E88-ADFF-85105AFA27CE}" destId="{D9138F5C-27FE-42AF-9FFA-E1A165C2F41C}" srcOrd="0" destOrd="0" presId="urn:microsoft.com/office/officeart/2011/layout/CircleProcess"/>
    <dgm:cxn modelId="{31B09C24-6CCB-412D-9DFA-156922C2EF0F}" type="presParOf" srcId="{D9138F5C-27FE-42AF-9FFA-E1A165C2F41C}" destId="{8525BCF7-2F5B-47AB-8DD2-23F8030E1D84}" srcOrd="0" destOrd="0" presId="urn:microsoft.com/office/officeart/2011/layout/CircleProcess"/>
    <dgm:cxn modelId="{91C4164D-D717-41B8-9919-0A411E73FC81}" type="presParOf" srcId="{BF390674-7560-4E88-ADFF-85105AFA27CE}" destId="{C3BBDA50-499B-4A97-84E8-6BCCDF864B6B}" srcOrd="1" destOrd="0" presId="urn:microsoft.com/office/officeart/2011/layout/CircleProcess"/>
    <dgm:cxn modelId="{FB6FB62F-B2E9-4BC1-A4A6-8DDD0030989E}" type="presParOf" srcId="{C3BBDA50-499B-4A97-84E8-6BCCDF864B6B}" destId="{6DC382CC-2305-441E-BA89-385555DF03F5}" srcOrd="0" destOrd="0" presId="urn:microsoft.com/office/officeart/2011/layout/CircleProcess"/>
    <dgm:cxn modelId="{DDDB0135-0367-4AA1-B16D-9279390775AE}" type="presParOf" srcId="{BF390674-7560-4E88-ADFF-85105AFA27CE}" destId="{7E72B916-5A68-4FE9-A350-900D7FB9D1E1}" srcOrd="2" destOrd="0" presId="urn:microsoft.com/office/officeart/2011/layout/CircleProcess"/>
    <dgm:cxn modelId="{79CC901A-58AC-40EF-BF26-92C75BA65D60}" type="presParOf" srcId="{BF390674-7560-4E88-ADFF-85105AFA27CE}" destId="{7C68602D-CA7F-4FFD-BFAF-754D85F89CBC}" srcOrd="3" destOrd="0" presId="urn:microsoft.com/office/officeart/2011/layout/CircleProcess"/>
    <dgm:cxn modelId="{FE9A5559-0013-4911-92C5-977B135113AF}" type="presParOf" srcId="{7C68602D-CA7F-4FFD-BFAF-754D85F89CBC}" destId="{60B69D68-7FB2-453C-9335-86DF4B8B8680}" srcOrd="0" destOrd="0" presId="urn:microsoft.com/office/officeart/2011/layout/CircleProcess"/>
    <dgm:cxn modelId="{B0A5C485-02FE-4E85-887D-898FE05BD62B}" type="presParOf" srcId="{BF390674-7560-4E88-ADFF-85105AFA27CE}" destId="{2028980D-5006-45DC-8593-374F1232C74E}" srcOrd="4" destOrd="0" presId="urn:microsoft.com/office/officeart/2011/layout/CircleProcess"/>
    <dgm:cxn modelId="{7FEDF550-63ED-49C0-8CFD-A60A40B2DAA9}" type="presParOf" srcId="{2028980D-5006-45DC-8593-374F1232C74E}" destId="{8C277BA1-A7C0-428F-A61D-B89EC34ACCBC}" srcOrd="0" destOrd="0" presId="urn:microsoft.com/office/officeart/2011/layout/CircleProcess"/>
    <dgm:cxn modelId="{619D64C4-0CF4-4C8D-8441-42AD1F34692B}" type="presParOf" srcId="{BF390674-7560-4E88-ADFF-85105AFA27CE}" destId="{B6DFEEE1-9951-48B2-9ED1-85FB4CABABF9}" srcOrd="5" destOrd="0" presId="urn:microsoft.com/office/officeart/2011/layout/CircleProcess"/>
    <dgm:cxn modelId="{957A3F8D-5076-46C5-87B5-95C5AAFC6213}" type="presParOf" srcId="{BF390674-7560-4E88-ADFF-85105AFA27CE}" destId="{ECCFD3EC-788A-485D-BA0F-5B82EC519F5F}" srcOrd="6" destOrd="0" presId="urn:microsoft.com/office/officeart/2011/layout/CircleProcess"/>
    <dgm:cxn modelId="{5C0799B3-E4D6-414C-A764-93B0A7265255}" type="presParOf" srcId="{ECCFD3EC-788A-485D-BA0F-5B82EC519F5F}" destId="{A280B425-46DE-483D-8F5A-720F39C12385}" srcOrd="0" destOrd="0" presId="urn:microsoft.com/office/officeart/2011/layout/CircleProcess"/>
    <dgm:cxn modelId="{2FA083E7-5A79-4E7A-8803-CAEA35BC9FD5}" type="presParOf" srcId="{BF390674-7560-4E88-ADFF-85105AFA27CE}" destId="{43FA9D9F-F2F7-4F85-8B30-93187D6F93F4}" srcOrd="7" destOrd="0" presId="urn:microsoft.com/office/officeart/2011/layout/CircleProcess"/>
    <dgm:cxn modelId="{9E5E91CD-E311-4699-9BBC-D0A743A81170}" type="presParOf" srcId="{43FA9D9F-F2F7-4F85-8B30-93187D6F93F4}" destId="{9B4A146D-03F1-4A75-A300-95D2B9714ABD}" srcOrd="0" destOrd="0" presId="urn:microsoft.com/office/officeart/2011/layout/CircleProcess"/>
    <dgm:cxn modelId="{270470F8-3A78-46B7-B912-D22EB35167F2}" type="presParOf" srcId="{BF390674-7560-4E88-ADFF-85105AFA27CE}" destId="{F1C972EA-D0CF-4B42-AA9E-6C97308F515D}" srcOrd="8" destOrd="0" presId="urn:microsoft.com/office/officeart/2011/layout/CircleProcess"/>
    <dgm:cxn modelId="{4A93858A-94A0-4B77-B723-26CDBACEB2C7}" type="presParOf" srcId="{BF390674-7560-4E88-ADFF-85105AFA27CE}" destId="{5699030A-CFD0-48A2-86BA-6018131472C8}" srcOrd="9" destOrd="0" presId="urn:microsoft.com/office/officeart/2011/layout/CircleProcess"/>
    <dgm:cxn modelId="{66D87BE3-1BF5-408A-9FA1-668A288A6C4F}" type="presParOf" srcId="{5699030A-CFD0-48A2-86BA-6018131472C8}" destId="{1BEDEC3B-4E80-4B5E-B855-35F2230CD79A}" srcOrd="0" destOrd="0" presId="urn:microsoft.com/office/officeart/2011/layout/CircleProcess"/>
    <dgm:cxn modelId="{DBE5B5FA-0881-4416-ADDD-B58360314B40}" type="presParOf" srcId="{BF390674-7560-4E88-ADFF-85105AFA27CE}" destId="{D4C1EADF-0B62-4F5E-B963-4DE5D9C6B19C}" srcOrd="10" destOrd="0" presId="urn:microsoft.com/office/officeart/2011/layout/CircleProcess"/>
    <dgm:cxn modelId="{24F3843A-38D5-4FC7-920F-094ACEBFD4CF}" type="presParOf" srcId="{D4C1EADF-0B62-4F5E-B963-4DE5D9C6B19C}" destId="{2D008AE3-1D8E-497F-8A4D-5556D674ABEE}" srcOrd="0" destOrd="0" presId="urn:microsoft.com/office/officeart/2011/layout/CircleProcess"/>
    <dgm:cxn modelId="{E0C75D93-42FA-4ACB-B15E-A5EDA191BE03}" type="presParOf" srcId="{BF390674-7560-4E88-ADFF-85105AFA27CE}" destId="{BA51FEF0-7A6F-4CD0-859B-C73993973CF2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5C856-D163-4B11-A3CD-06E943C8D6F0}">
      <dsp:nvSpPr>
        <dsp:cNvPr id="0" name=""/>
        <dsp:cNvSpPr/>
      </dsp:nvSpPr>
      <dsp:spPr>
        <a:xfrm>
          <a:off x="-5936602" y="-909051"/>
          <a:ext cx="7071893" cy="707189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7CD26-404A-499A-9A49-894ECCA07080}">
      <dsp:nvSpPr>
        <dsp:cNvPr id="0" name=""/>
        <dsp:cNvSpPr/>
      </dsp:nvSpPr>
      <dsp:spPr>
        <a:xfrm>
          <a:off x="368553" y="238837"/>
          <a:ext cx="7129927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眾水之上大淫婦 </a:t>
          </a:r>
          <a:r>
            <a:rPr lang="en-US" altLang="zh-TW" sz="2400" b="0" kern="1200" dirty="0">
              <a:latin typeface="+mn-ea"/>
              <a:ea typeface="+mn-ea"/>
            </a:rPr>
            <a:t>(17:1-2,15)</a:t>
          </a:r>
          <a:endParaRPr lang="en-US" sz="2400" b="0" kern="1200" dirty="0">
            <a:latin typeface="+mn-ea"/>
            <a:ea typeface="+mn-ea"/>
          </a:endParaRPr>
        </a:p>
      </dsp:txBody>
      <dsp:txXfrm>
        <a:off x="368553" y="238837"/>
        <a:ext cx="7129927" cy="477464"/>
      </dsp:txXfrm>
    </dsp:sp>
    <dsp:sp modelId="{B071C7F9-1DB5-4C12-B3FB-B94915C4EF35}">
      <dsp:nvSpPr>
        <dsp:cNvPr id="0" name=""/>
        <dsp:cNvSpPr/>
      </dsp:nvSpPr>
      <dsp:spPr>
        <a:xfrm>
          <a:off x="70138" y="179154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5B8DB8-C176-4BD7-B905-61E212BFB022}">
      <dsp:nvSpPr>
        <dsp:cNvPr id="0" name=""/>
        <dsp:cNvSpPr/>
      </dsp:nvSpPr>
      <dsp:spPr>
        <a:xfrm>
          <a:off x="800940" y="955454"/>
          <a:ext cx="6697540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大淫婦的異象 </a:t>
          </a:r>
          <a:r>
            <a:rPr lang="en-US" altLang="zh-TW" sz="2400" b="0" kern="1200" dirty="0">
              <a:latin typeface="+mn-ea"/>
              <a:ea typeface="+mn-ea"/>
            </a:rPr>
            <a:t>(17:3-6)</a:t>
          </a:r>
          <a:endParaRPr lang="en-US" sz="2400" b="0" kern="1200" dirty="0">
            <a:latin typeface="+mn-ea"/>
            <a:ea typeface="+mn-ea"/>
          </a:endParaRPr>
        </a:p>
      </dsp:txBody>
      <dsp:txXfrm>
        <a:off x="800940" y="955454"/>
        <a:ext cx="6697540" cy="477464"/>
      </dsp:txXfrm>
    </dsp:sp>
    <dsp:sp modelId="{5983454D-7A09-4147-B35A-6CCF4CB2AC49}">
      <dsp:nvSpPr>
        <dsp:cNvPr id="0" name=""/>
        <dsp:cNvSpPr/>
      </dsp:nvSpPr>
      <dsp:spPr>
        <a:xfrm>
          <a:off x="502525" y="895771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345F00-707A-4719-9513-F6B5DBDA4B62}">
      <dsp:nvSpPr>
        <dsp:cNvPr id="0" name=""/>
        <dsp:cNvSpPr/>
      </dsp:nvSpPr>
      <dsp:spPr>
        <a:xfrm>
          <a:off x="1037886" y="1671545"/>
          <a:ext cx="6460594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大淫婦象徵巴比倫 </a:t>
          </a:r>
          <a:r>
            <a:rPr lang="en-US" altLang="zh-TW" sz="2400" b="0" kern="1200" dirty="0">
              <a:latin typeface="+mn-ea"/>
              <a:ea typeface="+mn-ea"/>
            </a:rPr>
            <a:t>(17:5,18)</a:t>
          </a:r>
          <a:endParaRPr lang="en-US" sz="2400" b="0" kern="1200" dirty="0">
            <a:latin typeface="+mn-ea"/>
            <a:ea typeface="+mn-ea"/>
          </a:endParaRPr>
        </a:p>
      </dsp:txBody>
      <dsp:txXfrm>
        <a:off x="1037886" y="1671545"/>
        <a:ext cx="6460594" cy="477464"/>
      </dsp:txXfrm>
    </dsp:sp>
    <dsp:sp modelId="{9C58C80E-BD08-4692-B64C-A63AF2219ACA}">
      <dsp:nvSpPr>
        <dsp:cNvPr id="0" name=""/>
        <dsp:cNvSpPr/>
      </dsp:nvSpPr>
      <dsp:spPr>
        <a:xfrm>
          <a:off x="739470" y="1611862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B10D2-C8B8-4EB8-941B-15CBB026A2C4}">
      <dsp:nvSpPr>
        <dsp:cNvPr id="0" name=""/>
        <dsp:cNvSpPr/>
      </dsp:nvSpPr>
      <dsp:spPr>
        <a:xfrm>
          <a:off x="1113540" y="2388162"/>
          <a:ext cx="6384940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獸的奧秘 </a:t>
          </a:r>
          <a:r>
            <a:rPr lang="en-US" altLang="zh-TW" sz="2400" b="0" kern="1200" dirty="0">
              <a:latin typeface="+mn-ea"/>
              <a:ea typeface="+mn-ea"/>
            </a:rPr>
            <a:t>(17:7-8)</a:t>
          </a:r>
          <a:endParaRPr lang="en-US" sz="2400" b="0" kern="1200" dirty="0">
            <a:latin typeface="+mn-ea"/>
            <a:ea typeface="+mn-ea"/>
          </a:endParaRPr>
        </a:p>
      </dsp:txBody>
      <dsp:txXfrm>
        <a:off x="1113540" y="2388162"/>
        <a:ext cx="6384940" cy="477464"/>
      </dsp:txXfrm>
    </dsp:sp>
    <dsp:sp modelId="{43DE9983-35AF-4DC1-925B-23F9DA7EED6C}">
      <dsp:nvSpPr>
        <dsp:cNvPr id="0" name=""/>
        <dsp:cNvSpPr/>
      </dsp:nvSpPr>
      <dsp:spPr>
        <a:xfrm>
          <a:off x="815125" y="2328479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27AF8C-06FB-4582-B67E-728CB4CE164E}">
      <dsp:nvSpPr>
        <dsp:cNvPr id="0" name=""/>
        <dsp:cNvSpPr/>
      </dsp:nvSpPr>
      <dsp:spPr>
        <a:xfrm>
          <a:off x="1037886" y="3104779"/>
          <a:ext cx="6460594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七頭十角 </a:t>
          </a:r>
          <a:r>
            <a:rPr lang="en-US" altLang="zh-TW" sz="2400" b="0" kern="1200" dirty="0">
              <a:latin typeface="+mn-ea"/>
              <a:ea typeface="+mn-ea"/>
            </a:rPr>
            <a:t>(17:9-13)</a:t>
          </a:r>
          <a:endParaRPr lang="en-US" sz="2400" b="0" kern="1200" dirty="0">
            <a:latin typeface="+mn-ea"/>
            <a:ea typeface="+mn-ea"/>
          </a:endParaRPr>
        </a:p>
      </dsp:txBody>
      <dsp:txXfrm>
        <a:off x="1037886" y="3104779"/>
        <a:ext cx="6460594" cy="477464"/>
      </dsp:txXfrm>
    </dsp:sp>
    <dsp:sp modelId="{C06837CA-1CF1-4D64-A8F8-8C30A3347807}">
      <dsp:nvSpPr>
        <dsp:cNvPr id="0" name=""/>
        <dsp:cNvSpPr/>
      </dsp:nvSpPr>
      <dsp:spPr>
        <a:xfrm>
          <a:off x="739470" y="3045096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995B8-B5F7-4BB9-BFCE-67441D8EADD1}">
      <dsp:nvSpPr>
        <dsp:cNvPr id="0" name=""/>
        <dsp:cNvSpPr/>
      </dsp:nvSpPr>
      <dsp:spPr>
        <a:xfrm>
          <a:off x="800940" y="3820871"/>
          <a:ext cx="6697540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十角與獸滅大淫婦 </a:t>
          </a:r>
          <a:r>
            <a:rPr lang="en-US" altLang="zh-TW" sz="2400" b="0" kern="1200" dirty="0">
              <a:latin typeface="+mn-ea"/>
              <a:ea typeface="+mn-ea"/>
            </a:rPr>
            <a:t>(17:16-17)</a:t>
          </a:r>
          <a:endParaRPr lang="en-US" sz="2400" b="0" kern="1200" dirty="0">
            <a:latin typeface="+mn-ea"/>
            <a:ea typeface="+mn-ea"/>
          </a:endParaRPr>
        </a:p>
      </dsp:txBody>
      <dsp:txXfrm>
        <a:off x="800940" y="3820871"/>
        <a:ext cx="6697540" cy="477464"/>
      </dsp:txXfrm>
    </dsp:sp>
    <dsp:sp modelId="{C429158A-6172-4471-B83D-E7015879139E}">
      <dsp:nvSpPr>
        <dsp:cNvPr id="0" name=""/>
        <dsp:cNvSpPr/>
      </dsp:nvSpPr>
      <dsp:spPr>
        <a:xfrm>
          <a:off x="502525" y="3761188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D20C35-A7F5-4445-B158-1854A68341E7}">
      <dsp:nvSpPr>
        <dsp:cNvPr id="0" name=""/>
        <dsp:cNvSpPr/>
      </dsp:nvSpPr>
      <dsp:spPr>
        <a:xfrm>
          <a:off x="368553" y="4537488"/>
          <a:ext cx="7129927" cy="47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9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latin typeface="+mn-ea"/>
              <a:ea typeface="+mn-ea"/>
            </a:rPr>
            <a:t>  羔羊滅十角與獸 </a:t>
          </a:r>
          <a:r>
            <a:rPr lang="en-US" altLang="zh-TW" sz="2400" b="0" kern="1200" dirty="0">
              <a:latin typeface="+mn-ea"/>
              <a:ea typeface="+mn-ea"/>
            </a:rPr>
            <a:t>(17:14)</a:t>
          </a:r>
          <a:endParaRPr lang="en-US" sz="2400" b="0" kern="1200" dirty="0">
            <a:latin typeface="+mn-ea"/>
            <a:ea typeface="+mn-ea"/>
          </a:endParaRPr>
        </a:p>
      </dsp:txBody>
      <dsp:txXfrm>
        <a:off x="368553" y="4537488"/>
        <a:ext cx="7129927" cy="477464"/>
      </dsp:txXfrm>
    </dsp:sp>
    <dsp:sp modelId="{B80E3345-3033-42ED-A6F0-0251A9F20759}">
      <dsp:nvSpPr>
        <dsp:cNvPr id="0" name=""/>
        <dsp:cNvSpPr/>
      </dsp:nvSpPr>
      <dsp:spPr>
        <a:xfrm>
          <a:off x="70138" y="4477805"/>
          <a:ext cx="596830" cy="596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01207-A93B-4464-8C32-91AF755D7F35}">
      <dsp:nvSpPr>
        <dsp:cNvPr id="0" name=""/>
        <dsp:cNvSpPr/>
      </dsp:nvSpPr>
      <dsp:spPr>
        <a:xfrm>
          <a:off x="1099" y="0"/>
          <a:ext cx="1946188" cy="154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與獸</a:t>
          </a:r>
          <a:r>
            <a:rPr lang="en-US" altLang="zh-TW" sz="2200" kern="1200" dirty="0">
              <a:latin typeface="+mn-ea"/>
              <a:ea typeface="+mn-ea"/>
            </a:rPr>
            <a:t>(</a:t>
          </a:r>
          <a:r>
            <a:rPr lang="zh-TW" altLang="en-US" sz="2200" kern="1200" dirty="0">
              <a:latin typeface="+mn-ea"/>
              <a:ea typeface="+mn-ea"/>
            </a:rPr>
            <a:t>敵基督</a:t>
          </a:r>
          <a:r>
            <a:rPr lang="en-US" altLang="zh-TW" sz="2200" kern="1200" dirty="0">
              <a:latin typeface="+mn-ea"/>
              <a:ea typeface="+mn-ea"/>
            </a:rPr>
            <a:t>)</a:t>
          </a:r>
          <a:r>
            <a:rPr lang="zh-TW" altLang="en-US" sz="2200" kern="1200" dirty="0">
              <a:latin typeface="+mn-ea"/>
              <a:ea typeface="+mn-ea"/>
            </a:rPr>
            <a:t>聯合</a:t>
          </a:r>
          <a:r>
            <a:rPr lang="en-US" altLang="zh-TW" sz="2200" kern="1200" dirty="0">
              <a:latin typeface="+mn-ea"/>
              <a:ea typeface="+mn-ea"/>
            </a:rPr>
            <a:t>,</a:t>
          </a:r>
          <a:r>
            <a:rPr lang="zh-TW" altLang="en-US" sz="2200" kern="1200" dirty="0">
              <a:latin typeface="+mn-ea"/>
              <a:ea typeface="+mn-ea"/>
            </a:rPr>
            <a:t>褻瀆神</a:t>
          </a:r>
          <a:endParaRPr lang="en-US" sz="2200" kern="1200" dirty="0">
            <a:latin typeface="+mn-ea"/>
            <a:ea typeface="+mn-ea"/>
          </a:endParaRPr>
        </a:p>
      </dsp:txBody>
      <dsp:txXfrm>
        <a:off x="46205" y="45106"/>
        <a:ext cx="1855976" cy="1449829"/>
      </dsp:txXfrm>
    </dsp:sp>
    <dsp:sp modelId="{F3EF600F-B772-47C5-B014-4C84E6E90862}">
      <dsp:nvSpPr>
        <dsp:cNvPr id="0" name=""/>
        <dsp:cNvSpPr/>
      </dsp:nvSpPr>
      <dsp:spPr>
        <a:xfrm>
          <a:off x="2274247" y="0"/>
          <a:ext cx="1946188" cy="154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外表華麗</a:t>
          </a:r>
          <a:r>
            <a:rPr lang="en-US" altLang="zh-TW" sz="2200" kern="1200" dirty="0">
              <a:latin typeface="+mn-ea"/>
              <a:ea typeface="+mn-ea"/>
            </a:rPr>
            <a:t>,</a:t>
          </a:r>
          <a:r>
            <a:rPr lang="zh-TW" altLang="en-US" sz="2200" kern="1200" dirty="0">
              <a:latin typeface="+mn-ea"/>
              <a:ea typeface="+mn-ea"/>
            </a:rPr>
            <a:t>看似宗教高尚</a:t>
          </a:r>
          <a:endParaRPr lang="en-US" sz="2200" kern="1200" dirty="0">
            <a:latin typeface="+mn-ea"/>
            <a:ea typeface="+mn-ea"/>
          </a:endParaRPr>
        </a:p>
      </dsp:txBody>
      <dsp:txXfrm>
        <a:off x="2319353" y="45106"/>
        <a:ext cx="1855976" cy="1449829"/>
      </dsp:txXfrm>
    </dsp:sp>
    <dsp:sp modelId="{6E345EC4-50F3-405B-88F7-2BF558920E0D}">
      <dsp:nvSpPr>
        <dsp:cNvPr id="0" name=""/>
        <dsp:cNvSpPr/>
      </dsp:nvSpPr>
      <dsp:spPr>
        <a:xfrm>
          <a:off x="4547395" y="0"/>
          <a:ext cx="1946188" cy="154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本質</a:t>
          </a:r>
          <a:r>
            <a:rPr lang="zh-CN" altLang="en-US" sz="2200" kern="1200" dirty="0">
              <a:latin typeface="+mn-ea"/>
              <a:ea typeface="+mn-ea"/>
            </a:rPr>
            <a:t>却</a:t>
          </a:r>
          <a:r>
            <a:rPr lang="zh-TW" altLang="en-US" sz="2200" kern="1200" dirty="0">
              <a:latin typeface="+mn-ea"/>
              <a:ea typeface="+mn-ea"/>
            </a:rPr>
            <a:t>是邪惡與屬靈敗壞</a:t>
          </a:r>
          <a:endParaRPr lang="en-US" sz="2200" kern="1200" dirty="0">
            <a:latin typeface="+mn-ea"/>
            <a:ea typeface="+mn-ea"/>
          </a:endParaRPr>
        </a:p>
      </dsp:txBody>
      <dsp:txXfrm>
        <a:off x="4592501" y="45106"/>
        <a:ext cx="1855976" cy="1449829"/>
      </dsp:txXfrm>
    </dsp:sp>
    <dsp:sp modelId="{616F47AA-596A-4B77-B18A-1600326A2574}">
      <dsp:nvSpPr>
        <dsp:cNvPr id="0" name=""/>
        <dsp:cNvSpPr/>
      </dsp:nvSpPr>
      <dsp:spPr>
        <a:xfrm>
          <a:off x="6820543" y="0"/>
          <a:ext cx="1946188" cy="154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敵對神</a:t>
          </a:r>
          <a:r>
            <a:rPr lang="zh-CN" altLang="en-US" sz="2200" kern="1200" dirty="0">
              <a:latin typeface="+mn-ea"/>
              <a:ea typeface="+mn-ea"/>
            </a:rPr>
            <a:t>的</a:t>
          </a:r>
          <a:r>
            <a:rPr lang="zh-TW" altLang="en-US" sz="2200" kern="1200" dirty="0">
              <a:latin typeface="+mn-ea"/>
              <a:ea typeface="+mn-ea"/>
            </a:rPr>
            <a:t>宗教文化之毋</a:t>
          </a:r>
          <a:endParaRPr lang="en-US" sz="2200" kern="1200" dirty="0">
            <a:latin typeface="+mn-ea"/>
            <a:ea typeface="+mn-ea"/>
          </a:endParaRPr>
        </a:p>
      </dsp:txBody>
      <dsp:txXfrm>
        <a:off x="6865649" y="45106"/>
        <a:ext cx="1855976" cy="1449829"/>
      </dsp:txXfrm>
    </dsp:sp>
    <dsp:sp modelId="{9B25C325-FF23-4C6B-9ED1-3044C2BB2F12}">
      <dsp:nvSpPr>
        <dsp:cNvPr id="0" name=""/>
        <dsp:cNvSpPr/>
      </dsp:nvSpPr>
      <dsp:spPr>
        <a:xfrm>
          <a:off x="9093691" y="0"/>
          <a:ext cx="1946188" cy="154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喝醉聖徒的血</a:t>
          </a:r>
          <a:r>
            <a:rPr lang="en-US" altLang="zh-TW" sz="2200" kern="1200" dirty="0">
              <a:latin typeface="+mn-ea"/>
              <a:ea typeface="+mn-ea"/>
            </a:rPr>
            <a:t>,</a:t>
          </a:r>
          <a:r>
            <a:rPr lang="zh-TW" altLang="en-US" sz="2200" kern="1200" dirty="0">
              <a:latin typeface="+mn-ea"/>
              <a:ea typeface="+mn-ea"/>
            </a:rPr>
            <a:t>逼迫神子民</a:t>
          </a:r>
          <a:endParaRPr lang="en-US" sz="2200" kern="1200" dirty="0">
            <a:latin typeface="+mn-ea"/>
            <a:ea typeface="+mn-ea"/>
          </a:endParaRPr>
        </a:p>
      </dsp:txBody>
      <dsp:txXfrm>
        <a:off x="9138797" y="45106"/>
        <a:ext cx="1855976" cy="1449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5BCF7-2F5B-47AB-8DD2-23F8030E1D84}">
      <dsp:nvSpPr>
        <dsp:cNvPr id="0" name=""/>
        <dsp:cNvSpPr/>
      </dsp:nvSpPr>
      <dsp:spPr>
        <a:xfrm>
          <a:off x="8050932" y="1336524"/>
          <a:ext cx="2409466" cy="24095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C382CC-2305-441E-BA89-385555DF03F5}">
      <dsp:nvSpPr>
        <dsp:cNvPr id="0" name=""/>
        <dsp:cNvSpPr/>
      </dsp:nvSpPr>
      <dsp:spPr>
        <a:xfrm>
          <a:off x="8131523" y="1416857"/>
          <a:ext cx="2249317" cy="22489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信徒在逼迫與困難中可以堅定信念，因為他們是在得勝一方。</a:t>
          </a:r>
          <a:endParaRPr lang="en-US" sz="2000" kern="1200" dirty="0"/>
        </a:p>
      </dsp:txBody>
      <dsp:txXfrm>
        <a:off x="8452854" y="1738192"/>
        <a:ext cx="1606655" cy="1606252"/>
      </dsp:txXfrm>
    </dsp:sp>
    <dsp:sp modelId="{60B69D68-7FB2-453C-9335-86DF4B8B8680}">
      <dsp:nvSpPr>
        <dsp:cNvPr id="0" name=""/>
        <dsp:cNvSpPr/>
      </dsp:nvSpPr>
      <dsp:spPr>
        <a:xfrm rot="2700000">
          <a:off x="5550522" y="1336354"/>
          <a:ext cx="2409505" cy="240950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77BA1-A7C0-428F-A61D-B89EC34ACCBC}">
      <dsp:nvSpPr>
        <dsp:cNvPr id="0" name=""/>
        <dsp:cNvSpPr/>
      </dsp:nvSpPr>
      <dsp:spPr>
        <a:xfrm>
          <a:off x="5641465" y="1416857"/>
          <a:ext cx="2249317" cy="22489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基督擁有至高權柄和能力，必定得勝，與祂同行者也將一同得勝。</a:t>
          </a:r>
          <a:endParaRPr lang="en-US" sz="2000" kern="1200" dirty="0"/>
        </a:p>
      </dsp:txBody>
      <dsp:txXfrm>
        <a:off x="5962796" y="1738192"/>
        <a:ext cx="1606655" cy="1606252"/>
      </dsp:txXfrm>
    </dsp:sp>
    <dsp:sp modelId="{A280B425-46DE-483D-8F5A-720F39C12385}">
      <dsp:nvSpPr>
        <dsp:cNvPr id="0" name=""/>
        <dsp:cNvSpPr/>
      </dsp:nvSpPr>
      <dsp:spPr>
        <a:xfrm rot="2700000">
          <a:off x="3070797" y="1336354"/>
          <a:ext cx="2409505" cy="240950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4A146D-03F1-4A75-A300-95D2B9714ABD}">
      <dsp:nvSpPr>
        <dsp:cNvPr id="0" name=""/>
        <dsp:cNvSpPr/>
      </dsp:nvSpPr>
      <dsp:spPr>
        <a:xfrm>
          <a:off x="3151408" y="1416857"/>
          <a:ext cx="2249317" cy="22489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預表末日的哈米吉多頓之戰，也象徵世界勢力與神國之間的對決。</a:t>
          </a:r>
          <a:endParaRPr lang="en-US" sz="2000" kern="1200" dirty="0"/>
        </a:p>
      </dsp:txBody>
      <dsp:txXfrm>
        <a:off x="3472739" y="1738192"/>
        <a:ext cx="1606655" cy="1606252"/>
      </dsp:txXfrm>
    </dsp:sp>
    <dsp:sp modelId="{1BEDEC3B-4E80-4B5E-B855-35F2230CD79A}">
      <dsp:nvSpPr>
        <dsp:cNvPr id="0" name=""/>
        <dsp:cNvSpPr/>
      </dsp:nvSpPr>
      <dsp:spPr>
        <a:xfrm rot="2700000">
          <a:off x="580740" y="1336354"/>
          <a:ext cx="2409505" cy="2409505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08AE3-1D8E-497F-8A4D-5556D674ABEE}">
      <dsp:nvSpPr>
        <dsp:cNvPr id="0" name=""/>
        <dsp:cNvSpPr/>
      </dsp:nvSpPr>
      <dsp:spPr>
        <a:xfrm>
          <a:off x="661351" y="1416857"/>
          <a:ext cx="2249317" cy="22489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敵基督與列</a:t>
          </a:r>
          <a:r>
            <a:rPr lang="zh-CN" altLang="en-US" sz="2000" kern="1200" dirty="0"/>
            <a:t>王</a:t>
          </a:r>
          <a:r>
            <a:rPr lang="zh-TW" altLang="en-US" sz="2000" kern="1200" dirty="0"/>
            <a:t>的軍隊</a:t>
          </a:r>
          <a:r>
            <a:rPr lang="en-US" altLang="zh-TW" sz="2000" kern="1200" dirty="0"/>
            <a:t>(</a:t>
          </a:r>
          <a:r>
            <a:rPr lang="zh-TW" altLang="en-US" sz="2000" kern="1200" dirty="0"/>
            <a:t>他們</a:t>
          </a:r>
          <a:r>
            <a:rPr lang="en-US" altLang="zh-TW" sz="2000" kern="1200" dirty="0"/>
            <a:t>) </a:t>
          </a:r>
          <a:r>
            <a:rPr lang="zh-TW" altLang="en-US" sz="2000" kern="1200" dirty="0"/>
            <a:t>與基督</a:t>
          </a:r>
          <a:r>
            <a:rPr lang="en-US" altLang="zh-TW" sz="2000" kern="1200" dirty="0"/>
            <a:t>(</a:t>
          </a:r>
          <a:r>
            <a:rPr lang="zh-TW" altLang="en-US" sz="2000" kern="1200" dirty="0"/>
            <a:t>羔羊</a:t>
          </a:r>
          <a:r>
            <a:rPr lang="en-US" altLang="zh-TW" sz="2000" kern="1200" dirty="0"/>
            <a:t>) </a:t>
          </a:r>
          <a:r>
            <a:rPr lang="zh-TW" altLang="en-US" sz="2000" kern="1200" dirty="0"/>
            <a:t>之間將有末世大战。</a:t>
          </a:r>
          <a:endParaRPr lang="en-US" sz="2000" kern="1200" dirty="0"/>
        </a:p>
      </dsp:txBody>
      <dsp:txXfrm>
        <a:off x="982682" y="1738192"/>
        <a:ext cx="1606655" cy="160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20B8E45-194E-418E-8958-BA2FB454B1B1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algn="l" fontAlgn="base"/>
            <a:r>
              <a:rPr lang="zh-TW" altLang="en-US" sz="1200" b="0" i="0" dirty="0">
                <a:solidFill>
                  <a:srgbClr val="000000"/>
                </a:solidFill>
                <a:effectLst/>
                <a:latin typeface="Open Sans"/>
              </a:rPr>
              <a:t>基督代表了我們</a:t>
            </a:r>
            <a:endParaRPr lang="en-US" altLang="zh-TW" sz="12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fontAlgn="base"/>
            <a:r>
              <a:rPr lang="zh-TW" altLang="en-US" sz="1200" b="0" i="0" dirty="0">
                <a:solidFill>
                  <a:srgbClr val="000000"/>
                </a:solidFill>
                <a:effectLst/>
                <a:latin typeface="Open Sans"/>
              </a:rPr>
              <a:t>，就如大衛和歌利亞作為各自軍隊的代表出征決定戰爭勝負一樣。足球比賽中，那些坐冷板凳的隊員，在自己的隊伍勝利後，哪怕他們一分鐘都沒有上過場，也會拿到獎牌的。因為他們的隊友代表了他們</a:t>
            </a:r>
            <a:r>
              <a:rPr lang="en-US" altLang="zh-TW" sz="1200" b="0" i="0" dirty="0">
                <a:solidFill>
                  <a:srgbClr val="000000"/>
                </a:solidFill>
                <a:effectLst/>
                <a:latin typeface="Open Sans"/>
              </a:rPr>
              <a:t>——</a:t>
            </a:r>
            <a:r>
              <a:rPr lang="zh-TW" altLang="en-US" sz="1200" b="0" i="0" dirty="0">
                <a:solidFill>
                  <a:srgbClr val="000000"/>
                </a:solidFill>
                <a:effectLst/>
                <a:latin typeface="Open Sans"/>
              </a:rPr>
              <a:t>我們都是一秒鐘沒上過場的“板凳隊員”，單單因著與基督的聯合，祂就在天父面前代表了我們。</a:t>
            </a:r>
          </a:p>
          <a:p>
            <a:pPr algn="l" fontAlgn="base"/>
            <a:r>
              <a:rPr lang="zh-TW" altLang="en-US" sz="1200" b="0" i="0" dirty="0">
                <a:solidFill>
                  <a:srgbClr val="000000"/>
                </a:solidFill>
                <a:effectLst/>
                <a:latin typeface="Open Sans"/>
              </a:rPr>
              <a:t>第二個涵義是“我們藏在基督裡”。威爾肯說了一個例子，他認識一位在迪斯尼扮演米老鼠的朋友。這個朋友是一個本身很想討人喜悅的人，平時老是想做一切事情讓人喜歡她，可是常常事與願違。她在迪斯尼扮米老鼠的工作幫助她悟到“與基督聯合”的道理。她發現不管她長相、品行、收入、學歷如何，在這份工作裡都無關緊要，因為人們瘋狂地喜歡她所扮演的角色。這種喜愛，完全不是因為她有多好、多可愛，而是她外面的米老鼠有多好、多可愛。</a:t>
            </a:r>
          </a:p>
          <a:p>
            <a:pPr algn="l" fontAlgn="base"/>
            <a:r>
              <a:rPr lang="zh-TW" altLang="en-US" sz="1200" b="0" i="0" dirty="0">
                <a:solidFill>
                  <a:srgbClr val="000000"/>
                </a:solidFill>
                <a:effectLst/>
                <a:latin typeface="Open Sans"/>
              </a:rPr>
              <a:t>第三個涵義，是“基督在我們裡面”。基督借著祂的聖靈內住在我們裡面，不僅帶給我們一個榮耀的盼望，也帶給我們一個前所未有能夠擊開罪惡捆鎖的能力。這不是外表的變化，而是本質的變化，有了基督的能力內住。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08E1FEF-CB24-4011-9E19-1D1861A72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1FEF-CB24-4011-9E19-1D1861A722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9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1FEF-CB24-4011-9E19-1D1861A722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9AFD-4B4E-4283-85D1-921B9BB3B0B3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E91-B1F6-4EAF-B71F-950877D156AA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0CF9-3598-4532-A385-482642F3FBA3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57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E148-CE76-4458-B944-4817FE6FF922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A408-6BEC-437F-B5D9-F4430B63618C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73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A2BA-5AF2-4162-8EF3-8C41B451B636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BF79-1BE5-4639-B523-59D388CE4D12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6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938D-8B65-4722-90CA-2BBC03493578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49DE-136D-4732-8B4F-3EA9D0C19F4D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C75-A05C-42A3-A02D-FAF1AF09F7F6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087D-0AEE-4C6A-80B0-A3C9623B9C89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A57A-98E5-4751-AF75-924774B9A0C2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56F2-4935-468F-918A-86795046C4DA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E532-A903-41D8-A08B-F7F86D40E481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FF95-C93C-46BB-97CC-ED416F6DD8BA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Clickicontoaddpicture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D9EC-DC51-41F2-8325-777B443E4918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6721-FA89-404F-BCFD-DD88710108A2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dirty="0"/>
              <a:t>雅各書總結，</a:t>
            </a:r>
            <a:r>
              <a:rPr lang="en-US" altLang="zh-TW" dirty="0"/>
              <a:t>06/26/2020</a:t>
            </a:r>
            <a:r>
              <a:rPr lang="zh-TW" altLang="en-US" dirty="0"/>
              <a:t>，一丁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7073FE-61B4-43F8-A8EC-CC49A5217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3FDC-BC96-4DF0-AA60-A35FA1CC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754" y="828136"/>
            <a:ext cx="10914064" cy="55911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altLang="zh-TW" sz="3600" b="1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2025</a:t>
            </a:r>
            <a:r>
              <a:rPr lang="zh-TW" altLang="en-US" sz="3600" b="1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春季主日學第</a:t>
            </a:r>
            <a:r>
              <a:rPr lang="en-US" altLang="zh-TW" sz="36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</a:t>
            </a:r>
            <a:r>
              <a:rPr lang="zh-TW" altLang="en-US" sz="3600" b="1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br>
              <a:rPr lang="zh-TW" altLang="en-US" sz="3600" b="1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zh-TW" altLang="en-US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zh-TW" altLang="en-US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zh-TW" altLang="en-US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b="1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大淫婦的異象</a:t>
            </a:r>
            <a:br>
              <a:rPr lang="en-US" altLang="zh-TW" sz="4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</a:br>
            <a:br>
              <a:rPr lang="zh-TW" altLang="en-US" sz="44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zh-TW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zh-TW" altLang="en-US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經文</a:t>
            </a:r>
            <a:r>
              <a:rPr lang="en-US" altLang="zh-TW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:</a:t>
            </a:r>
            <a:r>
              <a:rPr lang="zh-TW" altLang="en-US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啓示錄</a:t>
            </a:r>
            <a:r>
              <a:rPr lang="en-US" altLang="zh-TW" sz="3300" i="0" u="none" strike="noStrike" baseline="0" dirty="0">
                <a:solidFill>
                  <a:srgbClr val="000000"/>
                </a:solidFill>
                <a:latin typeface="+mn-ea"/>
                <a:ea typeface="+mn-ea"/>
                <a:cs typeface="Calibri Light" panose="020F0302020204030204" pitchFamily="34" charset="0"/>
              </a:rPr>
              <a:t>17</a:t>
            </a:r>
            <a:r>
              <a:rPr lang="zh-TW" altLang="en-US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章</a:t>
            </a:r>
            <a:r>
              <a:rPr lang="en-US" altLang="zh-TW" sz="33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br>
              <a:rPr lang="zh-TW" altLang="en-US" sz="3300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</a:br>
            <a:br>
              <a:rPr lang="en-US" altLang="zh-TW" sz="280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zh-TW" altLang="en-US" sz="3200" b="0" i="0" u="none" strike="noStrike" baseline="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CN" sz="2800" b="0" i="0" u="none" strike="noStrike" baseline="0" dirty="0">
                <a:solidFill>
                  <a:srgbClr val="000000"/>
                </a:solidFill>
                <a:latin typeface="+mn-lt"/>
                <a:ea typeface="DFKai-SB" panose="03000509000000000000" pitchFamily="65" charset="-120"/>
                <a:cs typeface="Calibri" panose="020F0502020204030204" pitchFamily="34" charset="0"/>
              </a:rPr>
              <a:t>James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+mn-lt"/>
                <a:ea typeface="DFKai-SB" panose="03000509000000000000" pitchFamily="65" charset="-120"/>
                <a:cs typeface="Calibri" panose="020F0502020204030204" pitchFamily="34" charset="0"/>
              </a:rPr>
              <a:t> Lin </a:t>
            </a:r>
            <a:r>
              <a:rPr lang="en-US" altLang="zh-TW" sz="2800" dirty="0">
                <a:solidFill>
                  <a:srgbClr val="000000"/>
                </a:solidFill>
                <a:latin typeface="+mn-lt"/>
                <a:ea typeface="DFKai-SB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2700" dirty="0">
                <a:solidFill>
                  <a:srgbClr val="000000"/>
                </a:solidFill>
                <a:latin typeface="+mn-lt"/>
                <a:ea typeface="DFKai-SB" panose="03000509000000000000" pitchFamily="65" charset="-120"/>
                <a:cs typeface="Calibri" panose="020F0502020204030204" pitchFamily="34" charset="0"/>
              </a:rPr>
              <a:t>5</a:t>
            </a:r>
            <a:r>
              <a:rPr lang="en-US" altLang="zh-TW" sz="2700" b="0" i="0" u="none" strike="noStrike" baseline="0" dirty="0">
                <a:solidFill>
                  <a:srgbClr val="000000"/>
                </a:solidFill>
                <a:latin typeface="+mn-lt"/>
                <a:ea typeface="DFKai-SB" panose="03000509000000000000" pitchFamily="65" charset="-120"/>
                <a:cs typeface="Calibri" panose="020F0502020204030204" pitchFamily="34" charset="0"/>
              </a:rPr>
              <a:t>/4/2025</a:t>
            </a:r>
            <a:endParaRPr lang="en-US" sz="2700" dirty="0">
              <a:solidFill>
                <a:schemeClr val="tx1"/>
              </a:solidFill>
              <a:latin typeface="+mn-lt"/>
              <a:ea typeface="DFKai-SB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64494-449B-47BB-A88E-DAC98407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3" y="456950"/>
            <a:ext cx="2056952" cy="12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1C4A-3780-432E-099A-EC3F3954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6C283-A8A0-F0FE-AE87-64F5742B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24425-B9A0-11CF-A762-AFA965E62244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十角與獸滅大淫婦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F1AA5-C753-A780-A67C-73B57CDDDAAE}"/>
              </a:ext>
            </a:extLst>
          </p:cNvPr>
          <p:cNvSpPr txBox="1"/>
          <p:nvPr/>
        </p:nvSpPr>
        <p:spPr>
          <a:xfrm>
            <a:off x="1841833" y="1691805"/>
            <a:ext cx="9230227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600" dirty="0">
                <a:latin typeface="+mn-ea"/>
              </a:rPr>
              <a:t>16</a:t>
            </a:r>
            <a:r>
              <a:rPr lang="zh-TW" altLang="en-US" sz="2600" dirty="0">
                <a:latin typeface="+mn-ea"/>
              </a:rPr>
              <a:t>你所看見的那十角與獸，必恨這淫婦，使她冷落、赤身，又要吃她的肉，用火將她燒盡。</a:t>
            </a:r>
            <a:r>
              <a:rPr lang="en-US" altLang="zh-TW" sz="2600" dirty="0">
                <a:latin typeface="+mn-ea"/>
              </a:rPr>
              <a:t>17</a:t>
            </a:r>
            <a:r>
              <a:rPr lang="zh-TW" altLang="en-US" sz="2600" dirty="0">
                <a:latin typeface="+mn-ea"/>
              </a:rPr>
              <a:t>因為神使諸王同心合意，遵行他的旨意，把自己的國給那獸，直等到神的話都應驗了。</a:t>
            </a:r>
            <a:endParaRPr lang="en-US" sz="26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BA878-0220-8A18-9FF1-4B6E7B1EE077}"/>
              </a:ext>
            </a:extLst>
          </p:cNvPr>
          <p:cNvSpPr txBox="1"/>
          <p:nvPr/>
        </p:nvSpPr>
        <p:spPr>
          <a:xfrm>
            <a:off x="6806865" y="3429000"/>
            <a:ext cx="40215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SzPct val="80000"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rgbClr val="7030A0"/>
                </a:solidFill>
              </a:rPr>
              <a:t>敵基督與十王雖一開始與大淫婦合作，但最後會毀滅她。</a:t>
            </a:r>
          </a:p>
          <a:p>
            <a:pPr marL="342900" indent="-342900">
              <a:spcAft>
                <a:spcPts val="2400"/>
              </a:spcAft>
              <a:buSzPct val="80000"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rgbClr val="7030A0"/>
                </a:solidFill>
              </a:rPr>
              <a:t>實現神的審判，即使是邪惡勢力也在神主權下完成祂的計劃。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82839-3B27-8D09-C364-F3B380F4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94" y="3338186"/>
            <a:ext cx="4116681" cy="2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45A76-7C2D-D676-5DC9-91805CDA8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40D5D3-D871-9E85-756B-706052554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712363"/>
              </p:ext>
            </p:extLst>
          </p:nvPr>
        </p:nvGraphicFramePr>
        <p:xfrm>
          <a:off x="824943" y="1604905"/>
          <a:ext cx="10542114" cy="508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5AFE3-8019-FFA2-4391-C7342EC7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E6FD54-00A8-C83C-E2D2-5519684C1DAD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羔羊滅十角與獸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ED424-5833-DD1E-0083-4C810435A3E3}"/>
              </a:ext>
            </a:extLst>
          </p:cNvPr>
          <p:cNvSpPr txBox="1"/>
          <p:nvPr/>
        </p:nvSpPr>
        <p:spPr>
          <a:xfrm>
            <a:off x="1240812" y="1604905"/>
            <a:ext cx="10222497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600" dirty="0">
                <a:latin typeface="+mn-ea"/>
              </a:rPr>
              <a:t>14</a:t>
            </a:r>
            <a:r>
              <a:rPr lang="zh-TW" altLang="en-US" sz="2600" dirty="0">
                <a:latin typeface="+mn-ea"/>
              </a:rPr>
              <a:t>他們與羔羊爭戰，羔羊必勝過他們，因為羔羊是萬主之主、萬王之王；跟隨羔羊的，就是蒙召、被選、有忠心的，也必得勝。</a:t>
            </a:r>
            <a:endParaRPr lang="en-US" sz="26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47F31-A2B1-8C36-C3BF-8E65D213391E}"/>
              </a:ext>
            </a:extLst>
          </p:cNvPr>
          <p:cNvSpPr txBox="1"/>
          <p:nvPr/>
        </p:nvSpPr>
        <p:spPr>
          <a:xfrm>
            <a:off x="1240812" y="5516220"/>
            <a:ext cx="10222497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+mn-ea"/>
              </a:rPr>
              <a:t>啟</a:t>
            </a:r>
            <a:r>
              <a:rPr lang="en-US" altLang="zh-CN" sz="2200" dirty="0">
                <a:latin typeface="+mn-ea"/>
              </a:rPr>
              <a:t>19:19-21 </a:t>
            </a:r>
            <a:r>
              <a:rPr lang="zh-CN" altLang="en-US" sz="2200" dirty="0">
                <a:latin typeface="+mn-ea"/>
              </a:rPr>
              <a:t>我看见那兽，和地上的君王，并他们的众军，都聚集，要与骑白马的并他的军兵争战。那兽被擒拿，</a:t>
            </a:r>
            <a:r>
              <a:rPr lang="en-US" altLang="zh-CN" sz="2200" dirty="0">
                <a:latin typeface="+mn-ea"/>
              </a:rPr>
              <a:t>… </a:t>
            </a:r>
            <a:r>
              <a:rPr lang="zh-CN" altLang="en-US" sz="2200" dirty="0">
                <a:latin typeface="+mn-ea"/>
              </a:rPr>
              <a:t>活活的被扔在烧着硫磺的火湖里。 其馀的被骑白马者口中出来的剑杀了。</a:t>
            </a:r>
            <a:r>
              <a:rPr lang="en-US" altLang="zh-CN" sz="2200" dirty="0">
                <a:latin typeface="+mn-ea"/>
              </a:rPr>
              <a:t>…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369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A54CE2-9C1E-470A-B8F5-42EFA6BBE93D}"/>
              </a:ext>
            </a:extLst>
          </p:cNvPr>
          <p:cNvSpPr/>
          <p:nvPr/>
        </p:nvSpPr>
        <p:spPr>
          <a:xfrm>
            <a:off x="1837847" y="647178"/>
            <a:ext cx="91815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討論與分享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6B29A-F013-4A38-8404-B32FA3BB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FB2A6-26DE-C0FC-98E5-8DFF95BB67F8}"/>
              </a:ext>
            </a:extLst>
          </p:cNvPr>
          <p:cNvSpPr txBox="1"/>
          <p:nvPr/>
        </p:nvSpPr>
        <p:spPr>
          <a:xfrm>
            <a:off x="1642109" y="1594354"/>
            <a:ext cx="9572989" cy="477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01638" indent="-347663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200" dirty="0">
                <a:latin typeface="+mn-ea"/>
              </a:rPr>
              <a:t>大淫婦「坐在眾水上」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象徵她影響眾多民族與人群。你認為今天有哪些世界勢力也像這樣影響我們的思想和信仰？在生活中你要如何避免被它們牽引？</a:t>
            </a:r>
            <a:endParaRPr lang="en-US" altLang="zh-TW" sz="2200" dirty="0">
              <a:latin typeface="+mn-ea"/>
            </a:endParaRPr>
          </a:p>
          <a:p>
            <a:pPr marL="401638" indent="-347663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200" dirty="0">
                <a:latin typeface="+mn-ea"/>
              </a:rPr>
              <a:t>大淫婦外表華麗，內裡卻充滿污穢。你曾否被某些看起來吸引人的事物誘惑，卻後來發現它與神的心意相違？你現在如何建立更好的分辨力？</a:t>
            </a:r>
          </a:p>
          <a:p>
            <a:pPr marL="401638" indent="-347663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200" dirty="0">
                <a:latin typeface="+mn-ea"/>
              </a:rPr>
              <a:t>巴比倫代表屬靈敗壞與偶像崇拜的中心。今天我們可能會被哪些現代的“巴比倫文化”影響？你怎麼在這樣的環境中保持屬靈純潔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分別為聖？</a:t>
            </a:r>
          </a:p>
          <a:p>
            <a:pPr marL="401638" indent="-347663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200" dirty="0">
                <a:latin typeface="+mn-ea"/>
              </a:rPr>
              <a:t>啟</a:t>
            </a:r>
            <a:r>
              <a:rPr lang="en-US" altLang="zh-TW" sz="2200" dirty="0">
                <a:latin typeface="+mn-ea"/>
              </a:rPr>
              <a:t>17:14</a:t>
            </a:r>
            <a:r>
              <a:rPr lang="zh-TW" altLang="en-US" sz="2200" dirty="0">
                <a:latin typeface="+mn-ea"/>
              </a:rPr>
              <a:t>說羔羊必得勝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祂的門徒也與祂同得勝。這句話在你面對生活挑戰或黑暗世界時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如何堅固你的信心與行動？你怎麼活出得勝者的生命？</a:t>
            </a:r>
          </a:p>
          <a:p>
            <a:pPr marL="401638" indent="-347663">
              <a:spcAft>
                <a:spcPts val="1200"/>
              </a:spcAft>
              <a:buFont typeface="+mj-lt"/>
              <a:buAutoNum type="arabicPeriod"/>
            </a:pPr>
            <a:r>
              <a:rPr lang="zh-TW" altLang="en-US" sz="2200" dirty="0">
                <a:latin typeface="+mn-ea"/>
              </a:rPr>
              <a:t>神讓獸和十角毀滅大淫婦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這表示神掌管一切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即使是邪惡勢力也在祂計畫中。當惡人得勢時</a:t>
            </a:r>
            <a:r>
              <a:rPr lang="en-US" altLang="zh-TW" sz="2200" dirty="0">
                <a:latin typeface="+mn-ea"/>
              </a:rPr>
              <a:t>,</a:t>
            </a:r>
            <a:r>
              <a:rPr lang="zh-TW" altLang="en-US" sz="2200" dirty="0">
                <a:latin typeface="+mn-ea"/>
              </a:rPr>
              <a:t>你是否仍相信神在掌控？這對你面對困難或不公平的事有什麼幫助？</a:t>
            </a:r>
          </a:p>
        </p:txBody>
      </p:sp>
    </p:spTree>
    <p:extLst>
      <p:ext uri="{BB962C8B-B14F-4D97-AF65-F5344CB8AC3E}">
        <p14:creationId xmlns:p14="http://schemas.microsoft.com/office/powerpoint/2010/main" val="228675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52C89-25AF-F9E1-BD48-E10AEB3C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ABCD-339F-8461-D5E1-D2D4E5E7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055" y="602601"/>
            <a:ext cx="8527890" cy="735485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啓示錄概覽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34BD9-64D9-A8C0-2024-1164F6B6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1EB3-04E0-E22B-3A8C-ACF560C66365}"/>
              </a:ext>
            </a:extLst>
          </p:cNvPr>
          <p:cNvGrpSpPr/>
          <p:nvPr/>
        </p:nvGrpSpPr>
        <p:grpSpPr>
          <a:xfrm>
            <a:off x="1904245" y="1469662"/>
            <a:ext cx="7862059" cy="5256761"/>
            <a:chOff x="1832055" y="1464371"/>
            <a:chExt cx="7862059" cy="5256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324F6B-8F3E-219D-BD8A-D2FE1DCC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2055" y="1464371"/>
              <a:ext cx="7862059" cy="48958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9F2ABB-DA5D-D54F-45F7-B4BBA4D31000}"/>
                </a:ext>
              </a:extLst>
            </p:cNvPr>
            <p:cNvSpPr txBox="1"/>
            <p:nvPr/>
          </p:nvSpPr>
          <p:spPr>
            <a:xfrm>
              <a:off x="1832055" y="6351800"/>
              <a:ext cx="55072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rPr>
                <a:t>Source: Rebecca Song, 2025</a:t>
              </a:r>
              <a:r>
                <a:rPr lang="zh-TW" altLang="en-US" dirty="0"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rPr>
                <a:t>春季主日學第</a:t>
              </a:r>
              <a:r>
                <a:rPr lang="en-US" altLang="zh-TW" dirty="0"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TW" altLang="en-US" dirty="0"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rPr>
                <a:t>課</a:t>
              </a:r>
              <a:endParaRPr lang="en-US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02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4BE9-A8E0-F519-533B-B70B1E79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38EE-C957-BF6C-F9C1-BDC1308C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055" y="602601"/>
            <a:ext cx="8527890" cy="735485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啓示錄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17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章內容結構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ECDEE-0DD2-BC82-D1A7-BC2D45BD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5144BB-3CD9-9756-1BDD-5087E374F26D}"/>
              </a:ext>
            </a:extLst>
          </p:cNvPr>
          <p:cNvGraphicFramePr/>
          <p:nvPr/>
        </p:nvGraphicFramePr>
        <p:xfrm>
          <a:off x="1832055" y="1562675"/>
          <a:ext cx="7568619" cy="525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1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5B7B-7E3A-C6EC-E74A-F661A4207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1D8D0-F701-D8A3-62C3-8D4D50EE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2D1EC3-56A6-D437-7F20-990D4791A151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眾水之上大淫婦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8F00F-D0BC-B156-C7F4-CA5C2B6C53ED}"/>
              </a:ext>
            </a:extLst>
          </p:cNvPr>
          <p:cNvSpPr txBox="1"/>
          <p:nvPr/>
        </p:nvSpPr>
        <p:spPr>
          <a:xfrm>
            <a:off x="1652337" y="1528587"/>
            <a:ext cx="988980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700" dirty="0">
                <a:latin typeface="+mn-ea"/>
              </a:rPr>
              <a:t>1</a:t>
            </a:r>
            <a:r>
              <a:rPr lang="zh-TW" altLang="en-US" sz="2700" dirty="0">
                <a:latin typeface="+mn-ea"/>
              </a:rPr>
              <a:t>拿著七碗的七位天使中，有一位前來對我說：你到這裡來，我將坐在眾水上的大淫婦所要受的刑罰指給你看。</a:t>
            </a:r>
            <a:r>
              <a:rPr lang="en-US" altLang="zh-TW" sz="2700" dirty="0">
                <a:latin typeface="+mn-ea"/>
              </a:rPr>
              <a:t>2</a:t>
            </a:r>
            <a:r>
              <a:rPr lang="zh-TW" altLang="en-US" sz="2700" dirty="0">
                <a:latin typeface="+mn-ea"/>
              </a:rPr>
              <a:t>地上的君王與</a:t>
            </a:r>
            <a:r>
              <a:rPr lang="zh-CN" altLang="en-US" sz="2700" dirty="0">
                <a:latin typeface="+mn-ea"/>
              </a:rPr>
              <a:t>她</a:t>
            </a:r>
            <a:r>
              <a:rPr lang="zh-TW" altLang="en-US" sz="2700" dirty="0">
                <a:latin typeface="+mn-ea"/>
              </a:rPr>
              <a:t>行淫，住在地上的人喝醉了她淫亂的酒。</a:t>
            </a:r>
            <a:r>
              <a:rPr lang="en-US" altLang="zh-TW" sz="2700" dirty="0">
                <a:latin typeface="+mn-ea"/>
              </a:rPr>
              <a:t>… … 15</a:t>
            </a:r>
            <a:r>
              <a:rPr lang="zh-TW" altLang="en-US" sz="2700" dirty="0">
                <a:latin typeface="+mn-ea"/>
              </a:rPr>
              <a:t>天使又對我說，你所看見那淫婦坐的眾水，就是多民、多人、多國、多方。</a:t>
            </a:r>
            <a:endParaRPr lang="en-US" sz="2700" dirty="0">
              <a:latin typeface="+mn-e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314E2-7FE9-EE61-F3B1-73D5658684B0}"/>
              </a:ext>
            </a:extLst>
          </p:cNvPr>
          <p:cNvGrpSpPr/>
          <p:nvPr/>
        </p:nvGrpSpPr>
        <p:grpSpPr>
          <a:xfrm>
            <a:off x="1652337" y="3575088"/>
            <a:ext cx="9785686" cy="3031600"/>
            <a:chOff x="1652337" y="3575088"/>
            <a:chExt cx="9785686" cy="3031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2D378F-7607-8EA3-8DC5-585C21806EC6}"/>
                </a:ext>
              </a:extLst>
            </p:cNvPr>
            <p:cNvSpPr txBox="1"/>
            <p:nvPr/>
          </p:nvSpPr>
          <p:spPr>
            <a:xfrm>
              <a:off x="6256423" y="3575089"/>
              <a:ext cx="5181600" cy="3031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zh-TW" altLang="en-US" sz="2200" dirty="0">
                  <a:solidFill>
                    <a:srgbClr val="7030A0"/>
                  </a:solidFill>
                  <a:latin typeface="+mn-ea"/>
                </a:rPr>
                <a:t>「大淫婦」象徵一個屬靈敗壞的宗教系統，與世界權勢勾結。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zh-TW" altLang="en-US" sz="2200" dirty="0">
                  <a:solidFill>
                    <a:srgbClr val="7030A0"/>
                  </a:solidFill>
                  <a:latin typeface="+mn-ea"/>
                </a:rPr>
                <a:t>「坐在眾水上」象徵她掌控眾多民族與人群。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zh-TW" altLang="en-US" sz="2200" dirty="0">
                  <a:solidFill>
                    <a:srgbClr val="7030A0"/>
                  </a:solidFill>
                  <a:latin typeface="+mn-ea"/>
                </a:rPr>
                <a:t>「行淫」代表與她結盟的國家棄絕神的真道。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zh-TW" altLang="en-US" sz="2200" dirty="0">
                  <a:solidFill>
                    <a:srgbClr val="7030A0"/>
                  </a:solidFill>
                  <a:latin typeface="+mn-ea"/>
                </a:rPr>
                <a:t>「喝醉」指被她的迷惑所吸引，沉醉於屬世的誘惑中。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52C5C4-C3A0-1218-CEBA-09D1A580A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2337" y="3575088"/>
              <a:ext cx="4443663" cy="303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25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2AAF-3CCA-6430-F165-900AD3562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C223-BE1E-8EE8-C342-B1EB89B1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0C249B-8D78-395A-8D20-B9C2BBAB1CE3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大淫婦的異象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EB53B-D97C-BC0F-D8BD-73235751CCC6}"/>
              </a:ext>
            </a:extLst>
          </p:cNvPr>
          <p:cNvSpPr txBox="1"/>
          <p:nvPr/>
        </p:nvSpPr>
        <p:spPr>
          <a:xfrm>
            <a:off x="3601453" y="1638776"/>
            <a:ext cx="8015037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500" dirty="0">
                <a:latin typeface="+mn-ea"/>
              </a:rPr>
              <a:t>3</a:t>
            </a:r>
            <a:r>
              <a:rPr lang="zh-TW" altLang="en-US" sz="2500" dirty="0">
                <a:latin typeface="+mn-ea"/>
              </a:rPr>
              <a:t>我被聖靈感動，天使帶我到曠野去，我就看見一個女人騎在朱紅色的獸上；那獸有七頭十角，遍體有褻瀆的名號。</a:t>
            </a:r>
            <a:r>
              <a:rPr lang="en-US" altLang="zh-TW" sz="2500" dirty="0">
                <a:latin typeface="+mn-ea"/>
              </a:rPr>
              <a:t>4</a:t>
            </a:r>
            <a:r>
              <a:rPr lang="zh-TW" altLang="en-US" sz="2500" dirty="0">
                <a:latin typeface="+mn-ea"/>
              </a:rPr>
              <a:t>那女人穿著紫色和朱紅色的衣服，用金子、寶石、珍珠為妝飾；手拿金杯，杯中盛滿了可憎之物，就是她淫亂的污穢。</a:t>
            </a:r>
            <a:r>
              <a:rPr lang="en-US" altLang="zh-TW" sz="2500" dirty="0">
                <a:latin typeface="+mn-ea"/>
              </a:rPr>
              <a:t>5</a:t>
            </a:r>
            <a:r>
              <a:rPr lang="zh-TW" altLang="en-US" sz="2500" dirty="0">
                <a:latin typeface="+mn-ea"/>
              </a:rPr>
              <a:t>在她額上有名寫著說：奧祕哉！大巴比倫，作世上的淫婦和一切可憎之物的母。</a:t>
            </a:r>
            <a:r>
              <a:rPr lang="en-US" altLang="zh-TW" sz="2500" dirty="0">
                <a:latin typeface="+mn-ea"/>
              </a:rPr>
              <a:t>6</a:t>
            </a:r>
            <a:r>
              <a:rPr lang="zh-TW" altLang="en-US" sz="2500" dirty="0">
                <a:latin typeface="+mn-ea"/>
              </a:rPr>
              <a:t>我又看見那女人喝醉了聖徒的血和為耶穌作見證之人的血。我看見她，就大大的希奇。</a:t>
            </a:r>
            <a:endParaRPr lang="en-US" sz="2500" dirty="0">
              <a:latin typeface="+mn-ea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37DF67-2A5E-CC99-B6E3-412AC158F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593382"/>
              </p:ext>
            </p:extLst>
          </p:nvPr>
        </p:nvGraphicFramePr>
        <p:xfrm>
          <a:off x="575510" y="5171633"/>
          <a:ext cx="11040980" cy="154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5877990-C4D2-A462-C8E4-A90B0F109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10" y="1638776"/>
            <a:ext cx="2897606" cy="31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E720A-D4F4-2129-6C0B-9C143BFB2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C9A7-799D-619E-57B1-442C18FC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594AC5-2B28-DD55-CFFF-6180DDE40CF1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大淫婦象徵巴比倫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DD47-FB76-2F2C-6794-EABF237F4AAC}"/>
              </a:ext>
            </a:extLst>
          </p:cNvPr>
          <p:cNvSpPr txBox="1"/>
          <p:nvPr/>
        </p:nvSpPr>
        <p:spPr>
          <a:xfrm>
            <a:off x="1568871" y="1648824"/>
            <a:ext cx="96044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>
                <a:latin typeface="+mn-ea"/>
              </a:rPr>
              <a:t>5</a:t>
            </a:r>
            <a:r>
              <a:rPr lang="zh-TW" altLang="en-US" sz="2800" dirty="0">
                <a:latin typeface="+mn-ea"/>
              </a:rPr>
              <a:t>在她額上有名寫著說</a:t>
            </a:r>
            <a:r>
              <a:rPr lang="en-US" altLang="zh-TW" sz="2800" dirty="0">
                <a:latin typeface="+mn-ea"/>
              </a:rPr>
              <a:t>:</a:t>
            </a:r>
            <a:r>
              <a:rPr lang="zh-TW" altLang="en-US" sz="2800" dirty="0">
                <a:latin typeface="+mn-ea"/>
              </a:rPr>
              <a:t>奧祕哉！大巴比倫</a:t>
            </a:r>
            <a:r>
              <a:rPr lang="en-US" altLang="zh-TW" sz="2800" dirty="0">
                <a:latin typeface="+mn-ea"/>
              </a:rPr>
              <a:t>,</a:t>
            </a:r>
            <a:r>
              <a:rPr lang="zh-TW" altLang="en-US" sz="2800" dirty="0">
                <a:latin typeface="+mn-ea"/>
              </a:rPr>
              <a:t>作世上的淫婦和一切可憎之物的母。</a:t>
            </a:r>
            <a:r>
              <a:rPr lang="en-US" altLang="zh-TW" sz="2800" dirty="0">
                <a:latin typeface="+mn-ea"/>
              </a:rPr>
              <a:t>… … 18</a:t>
            </a:r>
            <a:r>
              <a:rPr lang="zh-TW" altLang="en-US" sz="2800" dirty="0">
                <a:latin typeface="+mn-ea"/>
              </a:rPr>
              <a:t>你所看見的那女人就是管轄地上眾王的大城。 </a:t>
            </a:r>
            <a:endParaRPr lang="en-US" sz="28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5D3A5-450A-AC38-7779-9F1236AC17F0}"/>
              </a:ext>
            </a:extLst>
          </p:cNvPr>
          <p:cNvSpPr txBox="1"/>
          <p:nvPr/>
        </p:nvSpPr>
        <p:spPr>
          <a:xfrm>
            <a:off x="1568871" y="3272368"/>
            <a:ext cx="9604456" cy="32624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solidFill>
                  <a:srgbClr val="7030A0"/>
                </a:solidFill>
                <a:latin typeface="+mn-ea"/>
              </a:rPr>
              <a:t>大城即巴比倫</a:t>
            </a:r>
            <a:r>
              <a:rPr lang="en-US" altLang="zh-TW" sz="24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400" dirty="0">
                <a:solidFill>
                  <a:srgbClr val="7030A0"/>
                </a:solidFill>
                <a:latin typeface="+mn-ea"/>
              </a:rPr>
              <a:t>象徵敵對神的世界宗教經濟文化系統</a:t>
            </a:r>
            <a:r>
              <a:rPr lang="en-US" altLang="zh-TW" sz="24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rgbClr val="7030A0"/>
                </a:solidFill>
                <a:latin typeface="+mn-ea"/>
              </a:rPr>
              <a:t>參創</a:t>
            </a:r>
            <a:r>
              <a:rPr lang="en-US" altLang="zh-TW" sz="2400" dirty="0">
                <a:solidFill>
                  <a:srgbClr val="7030A0"/>
                </a:solidFill>
                <a:latin typeface="+mn-ea"/>
              </a:rPr>
              <a:t>11</a:t>
            </a:r>
            <a:r>
              <a:rPr lang="zh-TW" altLang="en-US" sz="2400" dirty="0">
                <a:solidFill>
                  <a:srgbClr val="7030A0"/>
                </a:solidFill>
                <a:latin typeface="+mn-ea"/>
              </a:rPr>
              <a:t>章巴別塔）</a:t>
            </a:r>
          </a:p>
          <a:p>
            <a:pPr marL="569913" indent="-338138">
              <a:spcAft>
                <a:spcPts val="1200"/>
              </a:spcAft>
              <a:buSzPct val="70000"/>
              <a:buFont typeface="Wingdings" panose="05000000000000000000" pitchFamily="2" charset="2"/>
              <a:buChar char="q"/>
            </a:pPr>
            <a:r>
              <a:rPr lang="zh-TW" altLang="en-US" sz="2200" b="1" dirty="0">
                <a:solidFill>
                  <a:srgbClr val="7030A0"/>
                </a:solidFill>
                <a:latin typeface="+mn-ea"/>
              </a:rPr>
              <a:t>宗教巴比倫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：世俗宗教體系和偶像崇拜中心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; 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屬靈淫亂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勾結君王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逼迫信徒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17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章的重點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)</a:t>
            </a:r>
            <a:endParaRPr lang="zh-TW" altLang="en-US" sz="2200" dirty="0">
              <a:solidFill>
                <a:srgbClr val="7030A0"/>
              </a:solidFill>
              <a:latin typeface="+mn-ea"/>
            </a:endParaRPr>
          </a:p>
          <a:p>
            <a:pPr marL="569913" indent="-338138">
              <a:spcAft>
                <a:spcPts val="1200"/>
              </a:spcAft>
              <a:buSzPct val="70000"/>
              <a:buFont typeface="Wingdings" panose="05000000000000000000" pitchFamily="2" charset="2"/>
              <a:buChar char="q"/>
            </a:pPr>
            <a:r>
              <a:rPr lang="zh-TW" altLang="en-US" sz="2200" b="1" dirty="0">
                <a:solidFill>
                  <a:srgbClr val="7030A0"/>
                </a:solidFill>
                <a:latin typeface="+mn-ea"/>
              </a:rPr>
              <a:t>經濟巴比倫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：屬世的經濟體系和商貿中心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; 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拜金縱慾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物質主義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政商勾結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18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章的重點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)</a:t>
            </a:r>
            <a:endParaRPr lang="zh-TW" altLang="en-US" sz="2200" dirty="0">
              <a:solidFill>
                <a:srgbClr val="7030A0"/>
              </a:solidFill>
              <a:latin typeface="+mn-ea"/>
            </a:endParaRPr>
          </a:p>
          <a:p>
            <a:pPr>
              <a:spcAft>
                <a:spcPts val="1200"/>
              </a:spcAft>
            </a:pP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巴比倫所代表的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不單是一個城市或地點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而是一個全球性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有影響力的思想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價值觀和文化體系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與今天我們說的「華爾街」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「好萊塢」</a:t>
            </a:r>
            <a:r>
              <a:rPr lang="en-US" altLang="zh-TW" sz="22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200" dirty="0">
                <a:solidFill>
                  <a:srgbClr val="7030A0"/>
                </a:solidFill>
                <a:latin typeface="+mn-ea"/>
              </a:rPr>
              <a:t>「硅谷」等文化地標相似。</a:t>
            </a:r>
            <a:endParaRPr lang="en-US" sz="2200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91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59DC-0AE1-0D87-013A-D756224A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FA054-590A-254D-E707-52793A60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6778A-2DE8-5B9C-4D78-E321B6022F1A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不要愛世界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巴比倫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2C9477-EA6E-B01C-D06F-1DBC848CF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13661"/>
              </p:ext>
            </p:extLst>
          </p:nvPr>
        </p:nvGraphicFramePr>
        <p:xfrm>
          <a:off x="1599444" y="1732548"/>
          <a:ext cx="9309187" cy="47244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12583">
                  <a:extLst>
                    <a:ext uri="{9D8B030D-6E8A-4147-A177-3AD203B41FA5}">
                      <a16:colId xmlns:a16="http://schemas.microsoft.com/office/drawing/2014/main" val="3421284567"/>
                    </a:ext>
                  </a:extLst>
                </a:gridCol>
                <a:gridCol w="6996604">
                  <a:extLst>
                    <a:ext uri="{9D8B030D-6E8A-4147-A177-3AD203B41FA5}">
                      <a16:colId xmlns:a16="http://schemas.microsoft.com/office/drawing/2014/main" val="3160539047"/>
                    </a:ext>
                  </a:extLst>
                </a:gridCol>
              </a:tblGrid>
              <a:tr h="18693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約一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2:15-16</a:t>
                      </a:r>
                      <a:endParaRPr 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你們不要愛世界和世界上的事。人若愛世界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愛父的心就不在他裡面了。因為凡世界上的事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就像肉體的情慾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眼目的情慾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並今生的驕傲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都不是從父來的，乃是從世界來的。</a:t>
                      </a:r>
                      <a:endParaRPr 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667160"/>
                  </a:ext>
                </a:extLst>
              </a:tr>
              <a:tr h="1427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雅各書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4:4</a:t>
                      </a:r>
                      <a:endParaRPr 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你們這些淫亂的人哪，豈不知與世俗為友就是與神為敵嗎？所以凡想要與世俗為友的，就是與神為敵了。</a:t>
                      </a:r>
                      <a:endParaRPr 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825202"/>
                  </a:ext>
                </a:extLst>
              </a:tr>
              <a:tr h="14275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>
                          <a:latin typeface="+mn-ea"/>
                          <a:ea typeface="+mn-ea"/>
                        </a:rPr>
                        <a:t>羅馬書</a:t>
                      </a:r>
                      <a:r>
                        <a:rPr lang="en-US" altLang="zh-CN" sz="2600" dirty="0">
                          <a:latin typeface="+mn-ea"/>
                          <a:ea typeface="+mn-ea"/>
                        </a:rPr>
                        <a:t>12:2</a:t>
                      </a:r>
                      <a:endParaRPr lang="zh-TW" alt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不要效法這個世界，只要心意更新而變化，叫你們察驗何為神的善良純全</a:t>
                      </a:r>
                      <a:r>
                        <a:rPr lang="en-US" altLang="zh-TW" sz="2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可喜悅的旨意。</a:t>
                      </a:r>
                      <a:endParaRPr lang="en-US" sz="2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98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7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E023-8744-0048-B9AD-5371FF8D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2A62C-CFC7-A5FE-88C9-29C17C1F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7778C6-E85D-1E4F-0BBB-219607AC3A6B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獸的奧秘</a:t>
            </a:r>
          </a:p>
          <a:p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B37C0-1411-E0C4-AB64-2EF26D9F6D95}"/>
              </a:ext>
            </a:extLst>
          </p:cNvPr>
          <p:cNvSpPr txBox="1"/>
          <p:nvPr/>
        </p:nvSpPr>
        <p:spPr>
          <a:xfrm>
            <a:off x="1578211" y="1525698"/>
            <a:ext cx="4740441" cy="3554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500" dirty="0">
                <a:latin typeface="+mn-ea"/>
              </a:rPr>
              <a:t>7</a:t>
            </a:r>
            <a:r>
              <a:rPr lang="zh-TW" altLang="en-US" sz="2500" dirty="0">
                <a:latin typeface="+mn-ea"/>
              </a:rPr>
              <a:t>天使對我說：「你為甚麼希奇呢？我要將這女人和馱著她的那七頭十角獸的奧祕告訴你。</a:t>
            </a:r>
            <a:r>
              <a:rPr lang="en-US" altLang="zh-TW" sz="2500" dirty="0">
                <a:latin typeface="+mn-ea"/>
              </a:rPr>
              <a:t>8</a:t>
            </a:r>
            <a:r>
              <a:rPr lang="zh-TW" altLang="en-US" sz="2500" dirty="0">
                <a:latin typeface="+mn-ea"/>
              </a:rPr>
              <a:t>你所看見的獸，先前有，如今沒有，將要從無底坑裡上來，又要歸於沉淪。凡住在地上、名字從創世以來沒有記在生命冊上的人，看見先前有、如今沒有、以後再有的獸，就必希奇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4968-383C-32DB-7FC6-A307E992A6EB}"/>
              </a:ext>
            </a:extLst>
          </p:cNvPr>
          <p:cNvSpPr txBox="1"/>
          <p:nvPr/>
        </p:nvSpPr>
        <p:spPr>
          <a:xfrm>
            <a:off x="6451967" y="1487225"/>
            <a:ext cx="498605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這裡的獸與啟示錄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13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章「從海中上來的獸」相同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象徵敵基督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「先前有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如今沒有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以後再有」指假復活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欺騙人敬拜它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13:3) </a:t>
            </a:r>
            <a:endParaRPr lang="zh-TW" altLang="en-US" sz="2100" dirty="0">
              <a:solidFill>
                <a:srgbClr val="7030A0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「無底坑」代表黑暗與邪惡之源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來自撒但的權勢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9:1–2,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11:7)</a:t>
            </a:r>
            <a:endParaRPr lang="zh-TW" altLang="en-US" sz="2100" dirty="0">
              <a:solidFill>
                <a:srgbClr val="7030A0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「歸於沉淪」指出獸的結局是滅亡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帖後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2:8,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19:19-21)</a:t>
            </a:r>
            <a:endParaRPr lang="zh-TW" altLang="en-US" sz="2100" dirty="0">
              <a:solidFill>
                <a:srgbClr val="7030A0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「名字未記在生命冊」的人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象徵未得救的世人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啟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13:8)</a:t>
            </a:r>
            <a:endParaRPr lang="zh-TW" altLang="en-US" sz="2100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2B3C1-0F62-DB4E-C65A-BD4A4B4DD9E2}"/>
              </a:ext>
            </a:extLst>
          </p:cNvPr>
          <p:cNvSpPr txBox="1"/>
          <p:nvPr/>
        </p:nvSpPr>
        <p:spPr>
          <a:xfrm>
            <a:off x="1578211" y="5306601"/>
            <a:ext cx="9859809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latin typeface="+mn-ea"/>
              </a:rPr>
              <a:t>啟</a:t>
            </a:r>
            <a:r>
              <a:rPr lang="en-US" altLang="zh-TW" sz="2400" dirty="0">
                <a:latin typeface="+mn-ea"/>
              </a:rPr>
              <a:t>13:3</a:t>
            </a:r>
            <a:r>
              <a:rPr lang="zh-TW" altLang="en-US" sz="2400" dirty="0">
                <a:latin typeface="+mn-ea"/>
              </a:rPr>
              <a:t> 獸似乎受了死傷</a:t>
            </a:r>
            <a:r>
              <a:rPr lang="en-US" altLang="zh-TW" sz="2400" dirty="0">
                <a:latin typeface="+mn-ea"/>
              </a:rPr>
              <a:t>,</a:t>
            </a:r>
            <a:r>
              <a:rPr lang="zh-TW" altLang="en-US" sz="2400" dirty="0">
                <a:latin typeface="+mn-ea"/>
              </a:rPr>
              <a:t>那死傷卻醫好了；全地的人都希奇</a:t>
            </a:r>
            <a:r>
              <a:rPr lang="en-US" altLang="zh-TW" sz="2400" dirty="0">
                <a:latin typeface="+mn-ea"/>
              </a:rPr>
              <a:t>,</a:t>
            </a:r>
            <a:r>
              <a:rPr lang="zh-TW" altLang="en-US" sz="2400" dirty="0">
                <a:latin typeface="+mn-ea"/>
              </a:rPr>
              <a:t>跟從那獸。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latin typeface="+mn-ea"/>
              </a:rPr>
              <a:t>啟</a:t>
            </a:r>
            <a:r>
              <a:rPr lang="en-US" altLang="zh-TW" sz="2400" dirty="0">
                <a:latin typeface="+mn-ea"/>
              </a:rPr>
              <a:t>13:8</a:t>
            </a:r>
            <a:r>
              <a:rPr lang="zh-TW" altLang="en-US" sz="2400" dirty="0">
                <a:latin typeface="+mn-ea"/>
              </a:rPr>
              <a:t> 凡住在地上的人</a:t>
            </a:r>
            <a:r>
              <a:rPr lang="en-US" altLang="zh-TW" sz="2400" dirty="0">
                <a:latin typeface="+mn-ea"/>
              </a:rPr>
              <a:t>…</a:t>
            </a:r>
            <a:r>
              <a:rPr lang="zh-TW" altLang="en-US" sz="2400" dirty="0">
                <a:latin typeface="+mn-ea"/>
              </a:rPr>
              <a:t>名字從創世以來沒有記在被殺之羔羊生命冊上的</a:t>
            </a:r>
            <a:r>
              <a:rPr lang="en-US" altLang="zh-TW" sz="2400" dirty="0">
                <a:latin typeface="+mn-ea"/>
              </a:rPr>
              <a:t>,</a:t>
            </a:r>
            <a:r>
              <a:rPr lang="zh-TW" altLang="en-US" sz="2400" dirty="0">
                <a:latin typeface="+mn-ea"/>
              </a:rPr>
              <a:t>都要拜它。</a:t>
            </a:r>
          </a:p>
        </p:txBody>
      </p:sp>
    </p:spTree>
    <p:extLst>
      <p:ext uri="{BB962C8B-B14F-4D97-AF65-F5344CB8AC3E}">
        <p14:creationId xmlns:p14="http://schemas.microsoft.com/office/powerpoint/2010/main" val="255179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3D439-3233-422D-A4FD-192F117D2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2AA0F-808A-F17A-6A72-8C47B51A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3FE-61B4-43F8-A8EC-CC49A5217C3A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5D2121-AE74-22FA-C876-03B69C13C955}"/>
              </a:ext>
            </a:extLst>
          </p:cNvPr>
          <p:cNvSpPr txBox="1">
            <a:spLocks/>
          </p:cNvSpPr>
          <p:nvPr/>
        </p:nvSpPr>
        <p:spPr>
          <a:xfrm>
            <a:off x="1832055" y="602601"/>
            <a:ext cx="8527890" cy="735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七頭十角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2E333-9AA8-4278-76A3-FE478AED5ECE}"/>
              </a:ext>
            </a:extLst>
          </p:cNvPr>
          <p:cNvSpPr txBox="1"/>
          <p:nvPr/>
        </p:nvSpPr>
        <p:spPr>
          <a:xfrm>
            <a:off x="986591" y="1557489"/>
            <a:ext cx="101947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>
                <a:latin typeface="+mn-ea"/>
              </a:rPr>
              <a:t>9</a:t>
            </a:r>
            <a:r>
              <a:rPr lang="zh-TW" altLang="en-US" sz="2400" dirty="0">
                <a:latin typeface="+mn-ea"/>
              </a:rPr>
              <a:t>智慧的心在此可以思想：那七頭就是女人所坐的七座山；</a:t>
            </a:r>
            <a:r>
              <a:rPr lang="en-US" altLang="zh-TW" sz="2400" dirty="0">
                <a:latin typeface="+mn-ea"/>
              </a:rPr>
              <a:t>10</a:t>
            </a:r>
            <a:r>
              <a:rPr lang="zh-TW" altLang="en-US" sz="2400" dirty="0">
                <a:latin typeface="+mn-ea"/>
              </a:rPr>
              <a:t>又是七位王。五位已經傾倒了，一位還在，一位還沒有來到；他來的時候，必須暫時存留。</a:t>
            </a:r>
            <a:r>
              <a:rPr lang="en-US" altLang="zh-TW" sz="2400" dirty="0">
                <a:latin typeface="+mn-ea"/>
              </a:rPr>
              <a:t>11</a:t>
            </a:r>
            <a:r>
              <a:rPr lang="zh-TW" altLang="en-US" sz="2400" dirty="0">
                <a:latin typeface="+mn-ea"/>
              </a:rPr>
              <a:t>那先前有、如今沒有的獸，就是第八位；他也和那七位同列，並且歸於沉淪。</a:t>
            </a:r>
            <a:r>
              <a:rPr lang="en-US" altLang="zh-TW" sz="2400" dirty="0">
                <a:latin typeface="+mn-ea"/>
              </a:rPr>
              <a:t>12</a:t>
            </a:r>
            <a:r>
              <a:rPr lang="zh-TW" altLang="en-US" sz="2400" dirty="0">
                <a:latin typeface="+mn-ea"/>
              </a:rPr>
              <a:t>你所看見的那十角，就是十王；他們還沒有得國，但他們一時之間要和獸同得權柄，與他一樣有權柄作王。</a:t>
            </a:r>
            <a:r>
              <a:rPr lang="en-US" altLang="zh-TW" sz="2400" dirty="0">
                <a:latin typeface="+mn-ea"/>
              </a:rPr>
              <a:t>13</a:t>
            </a:r>
            <a:r>
              <a:rPr lang="zh-TW" altLang="en-US" sz="2400" dirty="0">
                <a:latin typeface="+mn-ea"/>
              </a:rPr>
              <a:t>他們同心合意，將自己的能力權柄給那獸。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2CFCE-EAF4-4C6A-EC7F-0D8E576C7615}"/>
              </a:ext>
            </a:extLst>
          </p:cNvPr>
          <p:cNvSpPr txBox="1"/>
          <p:nvPr/>
        </p:nvSpPr>
        <p:spPr>
          <a:xfrm>
            <a:off x="4203034" y="4082892"/>
            <a:ext cx="7114671" cy="23544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七座山：地理象徵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可能指羅馬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或未來類似羅馬的城市</a:t>
            </a:r>
          </a:p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七位王；歷史上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當時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和未來的七個帝國</a:t>
            </a:r>
          </a:p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“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五位已經傾倒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”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：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1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埃及，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2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亞述，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3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巴比倫，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4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瑪代波斯，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5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希臘</a:t>
            </a:r>
          </a:p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“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一位還在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”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：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6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羅馬（當時存在）</a:t>
            </a:r>
          </a:p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“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一位還沒有來到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”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：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7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未來的十王政權</a:t>
            </a:r>
            <a:r>
              <a:rPr lang="en-US" altLang="zh-TW" sz="2100" dirty="0">
                <a:solidFill>
                  <a:srgbClr val="7030A0"/>
                </a:solidFill>
                <a:latin typeface="+mn-ea"/>
              </a:rPr>
              <a:t>,</a:t>
            </a: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也就是十角</a:t>
            </a:r>
          </a:p>
          <a:p>
            <a:pPr marL="288925" indent="-288925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zh-TW" altLang="en-US" sz="2100" dirty="0">
                <a:solidFill>
                  <a:srgbClr val="7030A0"/>
                </a:solidFill>
                <a:latin typeface="+mn-ea"/>
              </a:rPr>
              <a:t>第八王：敵基督，集結十王權柄</a:t>
            </a:r>
            <a:endParaRPr lang="en-US" sz="2100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9A515-D060-E46B-E081-E64EA3B9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1" y="4082892"/>
            <a:ext cx="2967788" cy="235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29240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">
      <a:majorFont>
        <a:latin typeface="Century Gothic"/>
        <a:ea typeface="KaiTi"/>
        <a:cs typeface=""/>
      </a:majorFont>
      <a:minorFont>
        <a:latin typeface="Century Gothic"/>
        <a:ea typeface="KaiTi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 presentation - PAC Chinese Sunday School.potx" id="{AABA53A5-95FA-492E-804D-ECA0D44E5AF8}" vid="{27B0253E-1822-4D48-939E-8EA457A763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For-presentation-PAC-Chinese-Sunday-School</Template>
  <TotalTime>109530</TotalTime>
  <Words>2401</Words>
  <Application>Microsoft Office PowerPoint</Application>
  <PresentationFormat>Widescreen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DengXian</vt:lpstr>
      <vt:lpstr>DFKai-SB</vt:lpstr>
      <vt:lpstr>Arial</vt:lpstr>
      <vt:lpstr>Calibri</vt:lpstr>
      <vt:lpstr>Century Gothic</vt:lpstr>
      <vt:lpstr>Open Sans</vt:lpstr>
      <vt:lpstr>Wingdings</vt:lpstr>
      <vt:lpstr>Wingdings 3</vt:lpstr>
      <vt:lpstr>Wisp</vt:lpstr>
      <vt:lpstr>2025春季主日學第16課     大淫婦的異象  (經文:啓示錄17章)    James Lin  5/4/2025</vt:lpstr>
      <vt:lpstr>啓示錄概覽</vt:lpstr>
      <vt:lpstr>啓示錄17章內容結構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Mom &amp; Dad</dc:creator>
  <cp:lastModifiedBy>Sharong Lin</cp:lastModifiedBy>
  <cp:revision>30</cp:revision>
  <cp:lastPrinted>2025-04-05T23:36:56Z</cp:lastPrinted>
  <dcterms:created xsi:type="dcterms:W3CDTF">2020-10-13T10:16:18Z</dcterms:created>
  <dcterms:modified xsi:type="dcterms:W3CDTF">2025-05-09T02:18:15Z</dcterms:modified>
</cp:coreProperties>
</file>